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5.xml" ContentType="application/vnd.openxmlformats-officedocument.presentationml.tags+xml"/>
  <Override PartName="/ppt/notesSlides/notesSlide1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2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3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4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5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6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7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4"/>
  </p:sldMasterIdLst>
  <p:notesMasterIdLst>
    <p:notesMasterId r:id="rId26"/>
  </p:notesMasterIdLst>
  <p:handoutMasterIdLst>
    <p:handoutMasterId r:id="rId27"/>
  </p:handoutMasterIdLst>
  <p:sldIdLst>
    <p:sldId id="1040" r:id="rId5"/>
    <p:sldId id="1064" r:id="rId6"/>
    <p:sldId id="780" r:id="rId7"/>
    <p:sldId id="1170" r:id="rId8"/>
    <p:sldId id="1168" r:id="rId9"/>
    <p:sldId id="1153" r:id="rId10"/>
    <p:sldId id="1154" r:id="rId11"/>
    <p:sldId id="1163" r:id="rId12"/>
    <p:sldId id="1156" r:id="rId13"/>
    <p:sldId id="1176" r:id="rId14"/>
    <p:sldId id="1157" r:id="rId15"/>
    <p:sldId id="1167" r:id="rId16"/>
    <p:sldId id="1177" r:id="rId17"/>
    <p:sldId id="1113" r:id="rId18"/>
    <p:sldId id="1146" r:id="rId19"/>
    <p:sldId id="1136" r:id="rId20"/>
    <p:sldId id="1101" r:id="rId21"/>
    <p:sldId id="1173" r:id="rId22"/>
    <p:sldId id="1122" r:id="rId23"/>
    <p:sldId id="886" r:id="rId24"/>
    <p:sldId id="1038" r:id="rId25"/>
  </p:sldIdLst>
  <p:sldSz cx="12192000" cy="6858000"/>
  <p:notesSz cx="6950075" cy="9236075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039D815-ED35-4CC7-BF67-F7049279B7D5}">
          <p14:sldIdLst/>
        </p14:section>
        <p14:section name="Default Section" id="{35CE41AB-4624-4A72-AB7C-9EC4CE02F249}">
          <p14:sldIdLst>
            <p14:sldId id="1040"/>
            <p14:sldId id="1064"/>
            <p14:sldId id="780"/>
            <p14:sldId id="1170"/>
            <p14:sldId id="1168"/>
            <p14:sldId id="1153"/>
            <p14:sldId id="1154"/>
            <p14:sldId id="1163"/>
            <p14:sldId id="1156"/>
            <p14:sldId id="1176"/>
            <p14:sldId id="1157"/>
            <p14:sldId id="1167"/>
            <p14:sldId id="1177"/>
            <p14:sldId id="1113"/>
            <p14:sldId id="1146"/>
            <p14:sldId id="1136"/>
            <p14:sldId id="1101"/>
            <p14:sldId id="1173"/>
            <p14:sldId id="1122"/>
            <p14:sldId id="886"/>
            <p14:sldId id="10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256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772432"/>
    <a:srgbClr val="781327"/>
    <a:srgbClr val="3B0104"/>
    <a:srgbClr val="FEEE9F"/>
    <a:srgbClr val="004164"/>
    <a:srgbClr val="00374A"/>
    <a:srgbClr val="004165"/>
    <a:srgbClr val="800000"/>
    <a:srgbClr val="A9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6794B3-F870-4012-B502-6788E1548178}" v="4" dt="2021-11-08T22:33:47.2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1032"/>
        <p:guide pos="256"/>
        <p:guide pos="384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3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93C94-3FBD-FB46-A5E3-6E0B773E7CA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3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67A31-8043-ED45-8053-40091903E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5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6E6FB2C-DA94-C541-9E89-F92525DB3B6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C54B805-CDAB-3A40-8111-AB777D1FA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0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54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3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3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02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37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80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8.xml"/><Relationship Id="rId4" Type="http://schemas.openxmlformats.org/officeDocument/2006/relationships/image" Target="../media/image4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2.xml"/><Relationship Id="rId4" Type="http://schemas.openxmlformats.org/officeDocument/2006/relationships/image" Target="../media/image42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3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4.xml"/><Relationship Id="rId4" Type="http://schemas.openxmlformats.org/officeDocument/2006/relationships/image" Target="../media/image4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dark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745C61-07AD-2F46-8417-F6692A0E6DB4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200400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Click to Edit Session Title</a:t>
            </a:r>
          </a:p>
        </p:txBody>
      </p:sp>
      <p:sp>
        <p:nvSpPr>
          <p:cNvPr id="15" name="Content Placeholder 17"/>
          <p:cNvSpPr>
            <a:spLocks noGrp="1"/>
          </p:cNvSpPr>
          <p:nvPr>
            <p:ph sz="quarter" idx="10" hasCustomPrompt="1"/>
          </p:nvPr>
        </p:nvSpPr>
        <p:spPr>
          <a:xfrm>
            <a:off x="2197100" y="4195570"/>
            <a:ext cx="77978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Session #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1671826"/>
            <a:ext cx="3044952" cy="69494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8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/>
              <a:t>Objective Icons – Copy into slides as needed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/>
              <a:t>strategize</a:t>
            </a:r>
          </a:p>
          <a:p>
            <a:pPr lvl="0"/>
            <a:endParaRPr lang="en-US"/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evaluate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5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6601AA-7CA8-8848-837F-859CC191C426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>
                <a:solidFill>
                  <a:schemeClr val="bg1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/>
              <a:t>strategize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evaluate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0A986A-BA77-1248-9E4B-7DE077208EB4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Strategize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D18869-2D9E-614C-BA55-B076EB7CA136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Evaluate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39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EA549D-8125-7743-8393-BA0A44796BBB}"/>
              </a:ext>
            </a:extLst>
          </p:cNvPr>
          <p:cNvSpPr/>
          <p:nvPr userDrawn="1"/>
        </p:nvSpPr>
        <p:spPr>
          <a:xfrm rot="10800000">
            <a:off x="-12565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Activity Title 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958869" y="719848"/>
            <a:ext cx="2356328" cy="235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7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F33080-5F9B-A349-8539-F486D77B696F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5842EFD-F374-F24C-A4F6-7753D1EA833D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899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4000" b="1" i="0" kern="1200" dirty="0">
                <a:solidFill>
                  <a:srgbClr val="FEEE9F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Section</a:t>
            </a:r>
          </a:p>
          <a:p>
            <a:pPr lvl="0"/>
            <a:r>
              <a:rPr lang="en-US"/>
              <a:t>Section</a:t>
            </a:r>
          </a:p>
          <a:p>
            <a:pPr lvl="0"/>
            <a:r>
              <a:rPr lang="en-US"/>
              <a:t>Section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2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Conclusion Long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64E62C2-DE5C-8146-9A3F-9A18C37BBD26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5842EFD-F374-F24C-A4F6-7753D1EA833D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3874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3800" b="1" i="0" kern="1200" dirty="0">
                <a:solidFill>
                  <a:srgbClr val="FEEE9F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Longer 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Section</a:t>
            </a:r>
          </a:p>
          <a:p>
            <a:pPr lvl="0"/>
            <a:r>
              <a:rPr lang="en-US"/>
              <a:t>Section</a:t>
            </a:r>
          </a:p>
          <a:p>
            <a:pPr lvl="0"/>
            <a:r>
              <a:rPr lang="en-US"/>
              <a:t>Section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17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Re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3C4081-669B-EB42-87AA-0E1B69B8C4F3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FEE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Review: [Section Title]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1" kern="1200">
                <a:solidFill>
                  <a:srgbClr val="FEEE9F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Info</a:t>
            </a:r>
          </a:p>
          <a:p>
            <a:pPr lvl="0"/>
            <a:r>
              <a:rPr lang="en-US"/>
              <a:t>Info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1335" y="1817510"/>
            <a:ext cx="4186802" cy="41868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341226-FBBD-E04E-ADC3-CCE7E8B08F79}"/>
              </a:ext>
            </a:extLst>
          </p:cNvPr>
          <p:cNvSpPr/>
          <p:nvPr userDrawn="1"/>
        </p:nvSpPr>
        <p:spPr>
          <a:xfrm>
            <a:off x="1027287" y="1942079"/>
            <a:ext cx="3619655" cy="3619655"/>
          </a:xfrm>
          <a:prstGeom prst="ellipse">
            <a:avLst/>
          </a:prstGeom>
          <a:noFill/>
          <a:ln w="28575">
            <a:solidFill>
              <a:srgbClr val="FEE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03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Group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95BA39-1852-D841-9F19-6464CEB1FE5B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+mj-lt"/>
              </a:rPr>
              <a:t>Small Group Debrief</a:t>
            </a:r>
            <a:endParaRPr lang="en-US" sz="3600" b="1" kern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58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ll Group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69609D-81D8-9D4F-BA88-037847389DFE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+mj-lt"/>
              </a:rPr>
              <a:t>Small Group Discussion</a:t>
            </a:r>
            <a:endParaRPr lang="en-US" sz="3600" b="1" kern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06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94688E-B462-1440-86A0-AE4D3BF02F37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+mj-lt"/>
              </a:rPr>
              <a:t>Whole Room Debrief</a:t>
            </a:r>
            <a:endParaRPr lang="en-US" sz="3600" b="1" kern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2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7086FF-016B-1A43-AEA6-EA8B8E1990DE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latin typeface="+mj-lt"/>
              </a:rPr>
              <a:t>Whole Room Discussion</a:t>
            </a:r>
            <a:endParaRPr lang="en-US" sz="3600" b="1" kern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99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dark bkgd Session Lis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745C61-07AD-2F46-8417-F6692A0E6DB4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Click to Edit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846027"/>
            <a:ext cx="3044952" cy="69494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Session #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534C6D59-70B9-E54D-B635-FE62FF8023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105156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3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ticipant Workbook - 3 Lines F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D9F2E8-0EDD-5E48-8DE6-E3C4D884E587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C983F9-7E88-E745-9E1E-E88641B86D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1" name="Title 5">
            <a:extLst>
              <a:ext uri="{FF2B5EF4-FFF2-40B4-BE49-F238E27FC236}">
                <a16:creationId xmlns:a16="http://schemas.microsoft.com/office/drawing/2014/main" id="{A1447CE9-2024-5244-A8D9-F66522622212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>
                <a:solidFill>
                  <a:schemeClr val="bg1"/>
                </a:solidFill>
              </a:rPr>
              <a:t>Participant Workbook </a:t>
            </a:r>
            <a:endParaRPr lang="en-US" sz="3600">
              <a:solidFill>
                <a:schemeClr val="bg1"/>
              </a:solidFill>
              <a:latin typeface="Myriad Pro" charset="0"/>
            </a:endParaRP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308167D2-838E-9048-832F-ECFC2C4FE3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3602" y="2113940"/>
            <a:ext cx="5812381" cy="3171794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4000" b="1" kern="1200">
                <a:solidFill>
                  <a:srgbClr val="FFF0A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 to page 0:0</a:t>
            </a:r>
          </a:p>
          <a:p>
            <a:pPr lvl="0"/>
            <a:r>
              <a:rPr lang="en-US"/>
              <a:t>Info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/>
              <a:t>You have X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42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3EB904-E70B-4646-B8AD-525AD83F47C7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254ECF-1854-7749-9188-507A08D15ACA}"/>
              </a:ext>
            </a:extLst>
          </p:cNvPr>
          <p:cNvSpPr txBox="1"/>
          <p:nvPr userDrawn="1"/>
        </p:nvSpPr>
        <p:spPr>
          <a:xfrm>
            <a:off x="5973218" y="2484208"/>
            <a:ext cx="5452719" cy="47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i="0" kern="1200">
                <a:solidFill>
                  <a:srgbClr val="FEEE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Assessment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ACDEE2-6681-414A-9E6C-5D56735B5C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Session Name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8005AC7C-3933-C043-8D29-1559E71D0F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86540" y="3429000"/>
            <a:ext cx="5812381" cy="233503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0" kern="12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/>
              <a:t>Go to page 0:0</a:t>
            </a:r>
          </a:p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/>
              <a:t>You have X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80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7120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48"/>
            <a:ext cx="12192000" cy="68542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2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B813E-228F-B743-B972-945CE07F2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56759-E44F-0A4D-A48F-0BDC0A5492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49448-9109-E644-8459-20A7782B44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7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Hand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B8B1D-B0E1-7D47-B45F-7628ADCF5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3460D-7D62-4246-880B-0B21B699C4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3DDB9-9BB4-C043-90AC-DB92E8340B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9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AC566-F6BE-134C-AB00-5B85493A1F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68A81-4920-4142-B99F-36E1779D1E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399BB-6A18-8549-B2F4-B477F3A361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5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91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576754"/>
            <a:ext cx="11484864" cy="649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34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bkgd Session Li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745C61-07AD-2F46-8417-F6692A0E6DB4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Click to Edit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846027"/>
            <a:ext cx="3044952" cy="69494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Session #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534C6D59-70B9-E54D-B635-FE62FF8023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BED68C9C-C4F1-CE4B-804F-C2D0E440566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8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42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A8790FC-99E7-CC48-A6E1-EFB120F22B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D107E5-E566-9042-8056-6C97F1C8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E1D28-2D0E-5B4A-8E66-5A2B103EE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8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B4E1AD4-B7C4-CE42-B698-489EA0BA3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2B4E96-A1D7-6D44-AEB6-6606D9626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8D8E08-2BB9-2346-AA89-DAA47C6245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581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9E4A4DF-7A5E-8B4E-90E6-31B7557EAA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8AB38-9192-4F4F-8793-FC6823BB23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9FA102-DAD4-5042-BBB4-47334DAEED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0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044FAFEA-2B00-A14B-B6E0-0F6070798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4254" y="1219410"/>
            <a:ext cx="5685410" cy="4693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5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489364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549812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D2C28D11-6FF0-6842-811C-B938D0B834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A8C5F6-FC71-7744-B99B-62FA2548C09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486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B64EDEC-81FB-6D47-821F-53CBF753A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CB42A-D46F-774E-AEF4-0C8EF27C50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0EC4E4-7CEE-B347-8676-9A148FB0F5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CAFE1-7894-6145-9B8B-7A380CCFE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639BBF-766E-3745-9780-D4DD38F253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4B1C0-8EA8-B04C-8961-BC1DE0E738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4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5A8695-BE8D-F846-8665-FB53CC97BB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2A9DBE-0FDF-1842-AE35-E533ACE9DC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3B99D-0B4C-7D49-8100-9DC71E59B6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1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204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2 Line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5D1CF4-B4D0-7F45-9B70-3F3D699F477F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Click to Edit Session Title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Session #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62ABF0-683C-3548-8E04-D4EBE56CD872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499192"/>
            <a:ext cx="3044952" cy="69494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55AB75DE-98A1-3140-8916-527B00E3F8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42062"/>
            <a:ext cx="10515600" cy="2300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6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6141078-0AFF-144A-82B4-EC5B145DFA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78637-70FF-3449-BA53-D2B071738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F205F-30DC-054B-9135-EC2CAFFE06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7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27FD169-A85C-474F-80C8-4098EFD09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90DBC0-D7D6-584B-A93F-D102427C3F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1763CC-DD51-0F4D-AE81-ACB231C4F4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3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4FF5A00-56BD-5A48-8548-0C2D4A4BA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8D8567-3272-B445-A0F1-1B4222E055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59861-57B6-C049-98EA-BD6DAAC06D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3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">
            <a:extLst>
              <a:ext uri="{FF2B5EF4-FFF2-40B4-BE49-F238E27FC236}">
                <a16:creationId xmlns:a16="http://schemas.microsoft.com/office/drawing/2014/main" id="{2681AE06-9DF6-4FAF-A671-AA1A6DE234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1C76286-663E-1E4D-BA3C-3D38D9059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F95511-1383-7F40-B122-BB50A232E96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Session Name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248EFA-D96B-FA45-8345-C5288AC71ADF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81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70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53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446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571500" indent="-571500">
              <a:buFont typeface="+mj-lt"/>
              <a:buAutoNum type="arabicPeriod"/>
            </a:pPr>
            <a:r>
              <a:rPr lang="en-US"/>
              <a:t>Instruction 1</a:t>
            </a:r>
          </a:p>
          <a:p>
            <a:pPr marL="571500" indent="-571500">
              <a:buFont typeface="+mj-lt"/>
              <a:buAutoNum type="arabicPeriod"/>
            </a:pPr>
            <a:r>
              <a:rPr lang="en-US"/>
              <a:t>Instruction 2</a:t>
            </a:r>
          </a:p>
          <a:p>
            <a:pPr marL="571500" indent="-571500">
              <a:buFont typeface="+mj-lt"/>
              <a:buAutoNum type="arabicPeriod"/>
            </a:pPr>
            <a:r>
              <a:rPr lang="en-US"/>
              <a:t>Instruction 3</a:t>
            </a:r>
          </a:p>
          <a:p>
            <a:pPr marL="571500" indent="-571500">
              <a:buFont typeface="+mj-lt"/>
              <a:buAutoNum type="arabicPeriod"/>
            </a:pPr>
            <a:r>
              <a:rPr lang="en-US"/>
              <a:t>Instruction 4</a:t>
            </a:r>
          </a:p>
          <a:p>
            <a:pPr marL="571500" indent="-571500">
              <a:buFont typeface="+mj-lt"/>
              <a:buAutoNum type="arabicPeriod"/>
            </a:pPr>
            <a:r>
              <a:rPr lang="en-US"/>
              <a:t>Instruction 5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Instruction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27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4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3518CC6-D5AF-4EFC-BFFC-3A2CF1128F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7F84EC-F907-4788-BF83-7755AE852E7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487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7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CBA766D0-889A-40B5-B109-2D8417B6C03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7844AE-23D6-4E92-BFD6-F0098ABEDD2C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002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3DC111D-BD2F-7B41-AF57-8867A2387CA1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Click to Edit Session Title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Session #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62ABF0-683C-3548-8E04-D4EBE56CD872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4" y="499192"/>
            <a:ext cx="3044952" cy="69494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4E44FF4C-B394-4941-A628-B9ACDE5F5B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D288764-3102-1A43-8BEF-DFF5F5E261E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18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3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4E3FB43-E860-4C37-B25E-89742C22EDB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8258B9-8D47-43E3-BB1B-EF1F1BFF0DC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1808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9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75171EC2-A216-4851-9E54-A9F5B86653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8C10EC-903F-4324-A483-F2DC19775C1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3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0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5B380B46-D138-48FA-BD84-40AFF32089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FEF1CD-937A-458C-8C5E-06966DC9706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5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9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4360E4B6-3358-477A-B6D4-D1C99BC434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D3755E-1A21-46D1-AA13-8D294554636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62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E84576A7-C161-41FC-B26E-839D576514E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B25FF0-1BB4-4165-BABF-F1D5C03D4CF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CD0AA79-C9D9-B641-9A69-5712C9425117}"/>
              </a:ext>
            </a:extLst>
          </p:cNvPr>
          <p:cNvGrpSpPr/>
          <p:nvPr userDrawn="1"/>
        </p:nvGrpSpPr>
        <p:grpSpPr>
          <a:xfrm>
            <a:off x="909145" y="1477720"/>
            <a:ext cx="10373711" cy="4294430"/>
            <a:chOff x="901261" y="1477720"/>
            <a:chExt cx="10373711" cy="42944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84ACC7-3A15-054F-80F2-39FED25C1F15}"/>
                </a:ext>
              </a:extLst>
            </p:cNvPr>
            <p:cNvGrpSpPr/>
            <p:nvPr userDrawn="1"/>
          </p:nvGrpSpPr>
          <p:grpSpPr>
            <a:xfrm>
              <a:off x="901261" y="1477720"/>
              <a:ext cx="3200400" cy="4294430"/>
              <a:chOff x="901261" y="1477720"/>
              <a:chExt cx="3200400" cy="429443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62F86551-17BC-1F4D-9F3A-7B4875FAB82C}"/>
                  </a:ext>
                </a:extLst>
              </p:cNvPr>
              <p:cNvSpPr/>
              <p:nvPr userDrawn="1"/>
            </p:nvSpPr>
            <p:spPr>
              <a:xfrm>
                <a:off x="901261" y="1477720"/>
                <a:ext cx="3200400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9A31CF2-A7B1-2749-873A-5BFB465353D4}"/>
                  </a:ext>
                </a:extLst>
              </p:cNvPr>
              <p:cNvSpPr/>
              <p:nvPr userDrawn="1"/>
            </p:nvSpPr>
            <p:spPr>
              <a:xfrm>
                <a:off x="901261" y="2134217"/>
                <a:ext cx="3200400" cy="1879600"/>
              </a:xfrm>
              <a:prstGeom prst="rect">
                <a:avLst/>
              </a:prstGeom>
              <a:solidFill>
                <a:srgbClr val="C6D5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0569E1C-12F3-2B4C-A00C-9D5C979160C5}"/>
                  </a:ext>
                </a:extLst>
              </p:cNvPr>
              <p:cNvSpPr/>
              <p:nvPr userDrawn="1"/>
            </p:nvSpPr>
            <p:spPr>
              <a:xfrm flipV="1">
                <a:off x="901261" y="1493174"/>
                <a:ext cx="3200400" cy="6450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0208D7E-8928-E540-BE62-FFE7B7217131}"/>
                </a:ext>
              </a:extLst>
            </p:cNvPr>
            <p:cNvGrpSpPr/>
            <p:nvPr userDrawn="1"/>
          </p:nvGrpSpPr>
          <p:grpSpPr>
            <a:xfrm>
              <a:off x="4487915" y="1477720"/>
              <a:ext cx="3200401" cy="4294430"/>
              <a:chOff x="4495799" y="1477720"/>
              <a:chExt cx="3200401" cy="4294430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6B5BB1E6-F415-3043-868C-BE24BC244391}"/>
                  </a:ext>
                </a:extLst>
              </p:cNvPr>
              <p:cNvSpPr/>
              <p:nvPr userDrawn="1"/>
            </p:nvSpPr>
            <p:spPr>
              <a:xfrm>
                <a:off x="4495799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3D8AC1-E4FC-0244-974B-65FC86A1C60F}"/>
                  </a:ext>
                </a:extLst>
              </p:cNvPr>
              <p:cNvSpPr/>
              <p:nvPr userDrawn="1"/>
            </p:nvSpPr>
            <p:spPr>
              <a:xfrm>
                <a:off x="4495800" y="2134217"/>
                <a:ext cx="3200400" cy="18796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2AE9C6-1E94-2E4B-A938-5328AE48657A}"/>
                  </a:ext>
                </a:extLst>
              </p:cNvPr>
              <p:cNvSpPr/>
              <p:nvPr userDrawn="1"/>
            </p:nvSpPr>
            <p:spPr>
              <a:xfrm flipV="1">
                <a:off x="4495800" y="1493174"/>
                <a:ext cx="3200400" cy="64507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E8AD4BC-EF61-4D43-ACB1-CBDCD9851E64}"/>
                </a:ext>
              </a:extLst>
            </p:cNvPr>
            <p:cNvGrpSpPr/>
            <p:nvPr userDrawn="1"/>
          </p:nvGrpSpPr>
          <p:grpSpPr>
            <a:xfrm>
              <a:off x="8074571" y="1477720"/>
              <a:ext cx="3200401" cy="4294430"/>
              <a:chOff x="8074571" y="1477720"/>
              <a:chExt cx="3200401" cy="429443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F2140E8E-951B-E74A-9594-2938F6AC3711}"/>
                  </a:ext>
                </a:extLst>
              </p:cNvPr>
              <p:cNvSpPr/>
              <p:nvPr userDrawn="1"/>
            </p:nvSpPr>
            <p:spPr>
              <a:xfrm>
                <a:off x="8074571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2963BF-3A3D-4640-BF83-339B51A3F108}"/>
                  </a:ext>
                </a:extLst>
              </p:cNvPr>
              <p:cNvSpPr/>
              <p:nvPr userDrawn="1"/>
            </p:nvSpPr>
            <p:spPr>
              <a:xfrm>
                <a:off x="8074572" y="2134217"/>
                <a:ext cx="3200400" cy="18796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CC82B6A-9C9D-7F4F-8F8E-4C653817CDCF}"/>
                  </a:ext>
                </a:extLst>
              </p:cNvPr>
              <p:cNvSpPr/>
              <p:nvPr userDrawn="1"/>
            </p:nvSpPr>
            <p:spPr>
              <a:xfrm flipV="1">
                <a:off x="8074572" y="1493174"/>
                <a:ext cx="3200400" cy="645075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/>
              <a:t>Objectives</a:t>
            </a:r>
          </a:p>
        </p:txBody>
      </p: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06517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495800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5800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2" name="Content Placeholder 17">
            <a:extLst>
              <a:ext uri="{FF2B5EF4-FFF2-40B4-BE49-F238E27FC236}">
                <a16:creationId xmlns:a16="http://schemas.microsoft.com/office/drawing/2014/main" id="{B5E98C7C-991E-1D4C-B99A-ED263063B3D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75023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3" name="Content Placeholder 17">
            <a:extLst>
              <a:ext uri="{FF2B5EF4-FFF2-40B4-BE49-F238E27FC236}">
                <a16:creationId xmlns:a16="http://schemas.microsoft.com/office/drawing/2014/main" id="{656BA550-2736-D941-9346-4C922AEA7EC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75023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D17D0-C581-494F-8E7D-48C59D387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2461" y="2159035"/>
            <a:ext cx="1879600" cy="187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F11B25-0FBF-1D45-AD94-8E14F1287E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3349" y="2159035"/>
            <a:ext cx="1879600" cy="187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2984F2-7A57-714E-84FC-7F00811211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2121" y="2159035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3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9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90A58F31-7B18-476B-8815-9A917FF6706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0B95F8-5CB6-4DA2-BD72-CABFD6475789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860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79D589-5EB9-E445-98D9-79F51AA1628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C1AA6373-50C3-BF4C-A2DA-EF98A24D5225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A05CEF3-9CCF-A542-9AAE-323631A1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C06F70E-3A28-D444-B544-3036DA2C307F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B2948BE7-2DBD-FF4C-BDF8-5F2EEAA17E1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3E857CE-04E6-D740-B9C7-5712ADDFFE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B80A8A-8236-C94A-918E-C91D85946D9C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86EB7E5C-E981-7F4E-A4C9-9923F324FBF4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5F3FD09-1180-A247-91DB-DB14D3306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2EA2E7-DCAA-FF45-A38D-922D243B1A71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39BA9223-48F0-9C4E-BF55-A2F504B9978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A2D376D-3BDA-A747-BF19-1FCAC2D14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884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9F43067-F54E-44D5-B9DC-6F09FB76F87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182864-E08D-4479-A1ED-913A364AA2F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19EBC2-195A-A346-B338-2A23C9A732B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22" name="Flowchart: Process 22">
              <a:extLst>
                <a:ext uri="{FF2B5EF4-FFF2-40B4-BE49-F238E27FC236}">
                  <a16:creationId xmlns:a16="http://schemas.microsoft.com/office/drawing/2014/main" id="{DBE5F9B2-8D0A-9644-9C6D-B66624BCD622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E2E21A-4612-DC4C-A997-28291A2D2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2CDD36-856A-B941-B3B7-8139C02AE2B9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27" name="Flowchart: Process 23">
              <a:extLst>
                <a:ext uri="{FF2B5EF4-FFF2-40B4-BE49-F238E27FC236}">
                  <a16:creationId xmlns:a16="http://schemas.microsoft.com/office/drawing/2014/main" id="{319F9D2E-52A0-F540-81EF-7F0121849BC8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11FF310-F1DB-2B42-8CF1-6CD0855E8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19B420-0E07-4743-BBFA-30755411E86E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30" name="Flowchart: Process 17">
              <a:extLst>
                <a:ext uri="{FF2B5EF4-FFF2-40B4-BE49-F238E27FC236}">
                  <a16:creationId xmlns:a16="http://schemas.microsoft.com/office/drawing/2014/main" id="{860CB1DF-43AB-7146-B572-3E329275613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C14C57-9233-2B44-98C8-1CB27ED95C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C0374E-FFB6-384F-B83F-3E4F7BF0C839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33" name="Flowchart: Process 20">
              <a:extLst>
                <a:ext uri="{FF2B5EF4-FFF2-40B4-BE49-F238E27FC236}">
                  <a16:creationId xmlns:a16="http://schemas.microsoft.com/office/drawing/2014/main" id="{9E2B6EFC-77B7-504F-9327-60298AE2850B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3779576-6AFD-1840-AE7A-36706A6B6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55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9CF0C-F5BC-0F41-A34D-69CA68CD8DF5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EC99BC1-BABC-9D49-95C2-E5328984F70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EC3C8DA-F82B-7745-9E58-9DDC1BF2D4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6080A0-5065-7947-83F4-7796ABB849D2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6" name="Flowchart: Process 23">
              <a:extLst>
                <a:ext uri="{FF2B5EF4-FFF2-40B4-BE49-F238E27FC236}">
                  <a16:creationId xmlns:a16="http://schemas.microsoft.com/office/drawing/2014/main" id="{D589BC3B-2030-CE4B-8EF4-ED6FCC6763E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87F68E4-FFF6-BB42-8C1A-5A31EDB404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D2C4D-931E-5240-B53F-A354C7A49819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29" name="Flowchart: Process 22">
              <a:extLst>
                <a:ext uri="{FF2B5EF4-FFF2-40B4-BE49-F238E27FC236}">
                  <a16:creationId xmlns:a16="http://schemas.microsoft.com/office/drawing/2014/main" id="{C9246A4C-9253-FC41-9588-8A945B3453C4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07B20AF-07AE-DE44-89AD-70A8DF14C7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48670C-4F3D-B14B-840A-E8D8091F3261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2" name="Flowchart: Process 17">
              <a:extLst>
                <a:ext uri="{FF2B5EF4-FFF2-40B4-BE49-F238E27FC236}">
                  <a16:creationId xmlns:a16="http://schemas.microsoft.com/office/drawing/2014/main" id="{A33193D1-4A73-C64D-857F-8163C810A76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371D216-40E7-BB49-AF5F-193D9B34AB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668A17-EF1C-384E-8EDC-92CCE5BA7885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5" name="Flowchart: Process 20">
              <a:extLst>
                <a:ext uri="{FF2B5EF4-FFF2-40B4-BE49-F238E27FC236}">
                  <a16:creationId xmlns:a16="http://schemas.microsoft.com/office/drawing/2014/main" id="{A380FC60-7110-4B4C-9D7E-9DFB5F92ED48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6BE4AEA-07DD-B544-984A-5AEA2FF0C1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199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A8FCE80B-FF03-4BD4-B5D1-5F544BCA230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CB9793-9477-4A84-834E-5A2459D22DC8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3245D8-BCC5-EA43-9BE3-509524C1DFF9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5" name="Flowchart: Process 20">
              <a:extLst>
                <a:ext uri="{FF2B5EF4-FFF2-40B4-BE49-F238E27FC236}">
                  <a16:creationId xmlns:a16="http://schemas.microsoft.com/office/drawing/2014/main" id="{9C87C49D-83E4-CC4F-B765-2954BF1F637F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05614D9-B5EB-4F4A-A527-20F1369204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1931D8-80CC-6D43-9E5B-E7F109FCFEEA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BD6BF5CD-51E5-234F-810A-554F0DD9DCB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51005BC-B058-F54F-B5E7-FA4991FC78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C8D762-828B-9D40-9069-E48ADD847F63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E14E1A00-8584-064B-A763-D8C775326EC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4665985-D799-0D49-A76E-983A73A618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2CE114-355F-7141-B5AF-53C5984ABD7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4" name="Flowchart: Process 17">
              <a:extLst>
                <a:ext uri="{FF2B5EF4-FFF2-40B4-BE49-F238E27FC236}">
                  <a16:creationId xmlns:a16="http://schemas.microsoft.com/office/drawing/2014/main" id="{BEDF2CCA-C4FC-7B46-936B-F6B5E553FD09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A3ADE5-4C0D-1E43-B66F-4B28E0913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9FAB10-F2D9-3A47-9971-1AD4DCAA4F4C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7" name="Flowchart: Process 20">
              <a:extLst>
                <a:ext uri="{FF2B5EF4-FFF2-40B4-BE49-F238E27FC236}">
                  <a16:creationId xmlns:a16="http://schemas.microsoft.com/office/drawing/2014/main" id="{92CB6008-C9E2-CE4E-BA01-34D421A459F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D0321D-B2CA-6E49-9831-81B1BC7EF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14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D7A466-3074-1E41-974C-7B791B1B6CBE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54D5E3E-89F5-3A41-BDF6-FF10F5EA4E00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37C7E9-396F-9449-92DF-8CEC2F862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1624A9-CDB9-A94F-8D36-1B0A5AB0F93F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414D131C-E190-5442-8DBF-39277DD54C4A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888F58C-9557-3348-B0A3-2879A7E8F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A4CF97-93C9-C047-BF94-43BA07C8E577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9F2C3974-4776-4841-BE36-2B014FE50E00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04F119-CE58-664D-9467-A77C381F7D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0E599A-B5B8-C740-BA90-6190576C37F1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4" name="Flowchart: Process 23">
              <a:extLst>
                <a:ext uri="{FF2B5EF4-FFF2-40B4-BE49-F238E27FC236}">
                  <a16:creationId xmlns:a16="http://schemas.microsoft.com/office/drawing/2014/main" id="{46E6863B-2731-9B42-8017-F69E4BFEEC77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CB0C476-FB71-074D-BC27-CEF85FFF0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EC82F5-F36F-F64B-AF8C-EE38B68E1723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7" name="Flowchart: Process 17">
              <a:extLst>
                <a:ext uri="{FF2B5EF4-FFF2-40B4-BE49-F238E27FC236}">
                  <a16:creationId xmlns:a16="http://schemas.microsoft.com/office/drawing/2014/main" id="{309194CC-4C86-014A-92EA-1B5DD0AF832D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E5436B-227B-0441-B326-4D5A014098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DEEAAE-9E8B-6E4C-B800-7BABE8960ED7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0" name="Flowchart: Process 20">
              <a:extLst>
                <a:ext uri="{FF2B5EF4-FFF2-40B4-BE49-F238E27FC236}">
                  <a16:creationId xmlns:a16="http://schemas.microsoft.com/office/drawing/2014/main" id="{EE936B9D-85C7-7E41-A944-3131302C79FA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082110-C097-DF42-AE2E-EEB414CEB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311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C92781-083C-4D07-8744-70B0AE86F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EAC9D7-7F5B-4576-A9E8-343600006D04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1D3E0E-57CB-164F-BACE-A56495DA368A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6" name="Flowchart: Process 20">
              <a:extLst>
                <a:ext uri="{FF2B5EF4-FFF2-40B4-BE49-F238E27FC236}">
                  <a16:creationId xmlns:a16="http://schemas.microsoft.com/office/drawing/2014/main" id="{40BF5E4D-2A0B-DE45-B881-662E715B94D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DADFB4-70E9-D047-A501-852B8873C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C0F511-799A-2D4B-99D0-8BC0665A9A68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30" name="Flowchart: Process 23">
              <a:extLst>
                <a:ext uri="{FF2B5EF4-FFF2-40B4-BE49-F238E27FC236}">
                  <a16:creationId xmlns:a16="http://schemas.microsoft.com/office/drawing/2014/main" id="{8301F2DB-1BBC-CA45-9933-5552728A65B6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3D9D13-6A85-EF46-8B00-69486E54A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678E94-8A45-5A47-A959-EA08A86653B9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3" name="Flowchart: Process 22">
              <a:extLst>
                <a:ext uri="{FF2B5EF4-FFF2-40B4-BE49-F238E27FC236}">
                  <a16:creationId xmlns:a16="http://schemas.microsoft.com/office/drawing/2014/main" id="{79633010-B046-BD4A-9D4D-D72BB785CFEB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9A207C2-11C4-8544-BE25-32AFA317C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225609-0E4C-A648-A6B9-20D1A1E3E4BF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45EB5A40-9854-5F47-B783-E818758A952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99376BC-3764-4E49-B348-2FB5AE5BB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8C096E-55C4-234F-AFBE-BC6185C6E5A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9" name="Flowchart: Process 17">
              <a:extLst>
                <a:ext uri="{FF2B5EF4-FFF2-40B4-BE49-F238E27FC236}">
                  <a16:creationId xmlns:a16="http://schemas.microsoft.com/office/drawing/2014/main" id="{BA3E952A-7FF7-6043-851E-DE21B548001F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17DB2BC-9E16-FD44-87C4-2696EA149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A720C4-56F6-C344-BD27-A8B398E3701E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2" name="Flowchart: Process 20">
              <a:extLst>
                <a:ext uri="{FF2B5EF4-FFF2-40B4-BE49-F238E27FC236}">
                  <a16:creationId xmlns:a16="http://schemas.microsoft.com/office/drawing/2014/main" id="{86DB9CF8-536C-5643-BF3F-1C24EC104F49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FB06E1E-5813-4245-A9F3-B60729EF1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98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AE7361-EA07-AD40-8D15-6A32D64C3913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6B9BF740-A1EE-1B43-84E9-CF1B696E93A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617294-C07B-7846-BA34-269361349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9052A5-4AED-6245-A2F7-DE551528812D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8" name="Flowchart: Process 20">
              <a:extLst>
                <a:ext uri="{FF2B5EF4-FFF2-40B4-BE49-F238E27FC236}">
                  <a16:creationId xmlns:a16="http://schemas.microsoft.com/office/drawing/2014/main" id="{5735675A-BF5D-1741-91B3-7888EC04121E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BCE95EB-FCAF-004A-82B8-CB79E044E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85CEC9-B878-6D42-9842-B5A3F5F67DC2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1" name="Flowchart: Process 23">
              <a:extLst>
                <a:ext uri="{FF2B5EF4-FFF2-40B4-BE49-F238E27FC236}">
                  <a16:creationId xmlns:a16="http://schemas.microsoft.com/office/drawing/2014/main" id="{A3257B1D-0B8C-4B47-9A10-B210352D4CE9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EAA2C51-AF68-1A42-A3BE-D656DDF49E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7DB2F0-A70A-6546-A573-A615A3D4C581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90E784B1-DDFA-2749-867B-1E2ECD1BCC6F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89E5893-021F-4B44-9233-1361C0C1E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450E58-E6F5-A44B-B982-29F912FC8BE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3867F053-4217-414C-BE7B-753C578451BF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D191FE-DEF9-AA44-91D2-4AD99EED2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118D60-4180-8C44-B44C-E4CF40522CD8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0" name="Flowchart: Process 17">
              <a:extLst>
                <a:ext uri="{FF2B5EF4-FFF2-40B4-BE49-F238E27FC236}">
                  <a16:creationId xmlns:a16="http://schemas.microsoft.com/office/drawing/2014/main" id="{59A2796C-9B38-6248-A183-105FD1B1798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244B72E-3C90-724A-B3E6-A8F178998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8509FE-FBEF-4E4A-9021-EAB06BAD815D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3" name="Flowchart: Process 20">
              <a:extLst>
                <a:ext uri="{FF2B5EF4-FFF2-40B4-BE49-F238E27FC236}">
                  <a16:creationId xmlns:a16="http://schemas.microsoft.com/office/drawing/2014/main" id="{A31EC625-C0EA-7540-849F-0AF70CF9A87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AAAE88D-9AF7-7045-BC04-E1B54DBFC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74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EF3300C-3625-4EBA-95EA-CE8B5D877B3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389C3-7444-45E2-9231-0E268C424C9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C0CC70-C23F-854A-A06E-182A3EA8519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7" name="Flowchart: Process 17">
              <a:extLst>
                <a:ext uri="{FF2B5EF4-FFF2-40B4-BE49-F238E27FC236}">
                  <a16:creationId xmlns:a16="http://schemas.microsoft.com/office/drawing/2014/main" id="{89880F84-9CE6-8D4E-9B56-8533E0FB78E1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B322781-E642-0D42-A901-7A0B20E07A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13CEAF-4C95-DF4B-8706-90A35A7009DF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0" name="Flowchart: Process 20">
              <a:extLst>
                <a:ext uri="{FF2B5EF4-FFF2-40B4-BE49-F238E27FC236}">
                  <a16:creationId xmlns:a16="http://schemas.microsoft.com/office/drawing/2014/main" id="{4ED072CD-C801-8344-B19D-7A4E8B6A1E9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E2F786C-5062-7D4D-8496-D7D2AA90F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0A367F-426A-CD4B-B4E6-1406E49D3A43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D8FA0CF1-4C91-3D4B-9B91-7E000B0CA480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AC5E4D0-F162-0947-8BC8-91FA102DE1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B7AB71-2257-0243-8F3F-BA438DDD843C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9" name="Flowchart: Process 22">
              <a:extLst>
                <a:ext uri="{FF2B5EF4-FFF2-40B4-BE49-F238E27FC236}">
                  <a16:creationId xmlns:a16="http://schemas.microsoft.com/office/drawing/2014/main" id="{08A3DB6B-B0BD-604D-831A-9BD5AA3FDC17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488CBDB-A6A1-5544-9C95-05BB8F4F4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36DA5B-CFE9-5E42-9858-66DFF4E10BD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42" name="Flowchart: Process 23">
              <a:extLst>
                <a:ext uri="{FF2B5EF4-FFF2-40B4-BE49-F238E27FC236}">
                  <a16:creationId xmlns:a16="http://schemas.microsoft.com/office/drawing/2014/main" id="{3A745C27-C075-9341-A463-8597D1A1BED3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C2D8D67-3E0C-4245-8FF9-299ED6CB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50778A-FCE5-B54F-BCDE-DA62533A35A9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5" name="Flowchart: Process 17">
              <a:extLst>
                <a:ext uri="{FF2B5EF4-FFF2-40B4-BE49-F238E27FC236}">
                  <a16:creationId xmlns:a16="http://schemas.microsoft.com/office/drawing/2014/main" id="{D531B2C0-2528-5943-9B92-6441D4B15C2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C9A7FA1-4D4C-264D-A543-D93887475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DD8A04-DB7B-A643-85A2-3EF6188A4E6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8" name="Flowchart: Process 20">
              <a:extLst>
                <a:ext uri="{FF2B5EF4-FFF2-40B4-BE49-F238E27FC236}">
                  <a16:creationId xmlns:a16="http://schemas.microsoft.com/office/drawing/2014/main" id="{D887489A-55C3-F44D-AED0-2767D4A4CBA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C1A3690-9D6C-154B-BC61-44F8AD317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543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latin typeface="+mj-lt"/>
              </a:rPr>
              <a:t>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4ACC7-3A15-054F-80F2-39FED25C1F15}"/>
              </a:ext>
            </a:extLst>
          </p:cNvPr>
          <p:cNvGrpSpPr/>
          <p:nvPr userDrawn="1"/>
        </p:nvGrpSpPr>
        <p:grpSpPr>
          <a:xfrm>
            <a:off x="2720789" y="1477720"/>
            <a:ext cx="3200400" cy="4294430"/>
            <a:chOff x="901261" y="1477720"/>
            <a:chExt cx="3200400" cy="429443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2F86551-17BC-1F4D-9F3A-7B4875FAB82C}"/>
                </a:ext>
              </a:extLst>
            </p:cNvPr>
            <p:cNvSpPr/>
            <p:nvPr userDrawn="1"/>
          </p:nvSpPr>
          <p:spPr>
            <a:xfrm>
              <a:off x="901261" y="1477720"/>
              <a:ext cx="3200400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A31CF2-A7B1-2749-873A-5BFB465353D4}"/>
                </a:ext>
              </a:extLst>
            </p:cNvPr>
            <p:cNvSpPr/>
            <p:nvPr userDrawn="1"/>
          </p:nvSpPr>
          <p:spPr>
            <a:xfrm>
              <a:off x="901261" y="2134217"/>
              <a:ext cx="3200400" cy="1879600"/>
            </a:xfrm>
            <a:prstGeom prst="rect">
              <a:avLst/>
            </a:prstGeom>
            <a:solidFill>
              <a:srgbClr val="C6D5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569E1C-12F3-2B4C-A00C-9D5C979160C5}"/>
                </a:ext>
              </a:extLst>
            </p:cNvPr>
            <p:cNvSpPr/>
            <p:nvPr userDrawn="1"/>
          </p:nvSpPr>
          <p:spPr>
            <a:xfrm flipV="1">
              <a:off x="901261" y="1493174"/>
              <a:ext cx="3200400" cy="6450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208D7E-8928-E540-BE62-FFE7B7217131}"/>
              </a:ext>
            </a:extLst>
          </p:cNvPr>
          <p:cNvGrpSpPr/>
          <p:nvPr userDrawn="1"/>
        </p:nvGrpSpPr>
        <p:grpSpPr>
          <a:xfrm>
            <a:off x="6307443" y="1477720"/>
            <a:ext cx="3200401" cy="4294430"/>
            <a:chOff x="4495799" y="1477720"/>
            <a:chExt cx="3200401" cy="429443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B5BB1E6-F415-3043-868C-BE24BC244391}"/>
                </a:ext>
              </a:extLst>
            </p:cNvPr>
            <p:cNvSpPr/>
            <p:nvPr userDrawn="1"/>
          </p:nvSpPr>
          <p:spPr>
            <a:xfrm>
              <a:off x="4495799" y="1477720"/>
              <a:ext cx="3200401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3D8AC1-E4FC-0244-974B-65FC86A1C60F}"/>
                </a:ext>
              </a:extLst>
            </p:cNvPr>
            <p:cNvSpPr/>
            <p:nvPr userDrawn="1"/>
          </p:nvSpPr>
          <p:spPr>
            <a:xfrm>
              <a:off x="4495800" y="2134217"/>
              <a:ext cx="3200400" cy="187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2AE9C6-1E94-2E4B-A938-5328AE48657A}"/>
                </a:ext>
              </a:extLst>
            </p:cNvPr>
            <p:cNvSpPr/>
            <p:nvPr userDrawn="1"/>
          </p:nvSpPr>
          <p:spPr>
            <a:xfrm flipV="1">
              <a:off x="4495800" y="1493174"/>
              <a:ext cx="3200400" cy="64507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718161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2718161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6307444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6307444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2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2D9B9B-DD2F-6F4B-8733-4CAB9BC58C2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84937B7B-6AD1-794E-AD30-862F2C5C6CF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4FD1411-16CD-6046-A868-728492CA44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3B239F-7012-534B-BB8C-24DE17122DD4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9" name="Flowchart: Process 20">
              <a:extLst>
                <a:ext uri="{FF2B5EF4-FFF2-40B4-BE49-F238E27FC236}">
                  <a16:creationId xmlns:a16="http://schemas.microsoft.com/office/drawing/2014/main" id="{8D3339E7-C3C5-6348-9015-AE8FDCF20076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8E65C14-3E24-7147-B14F-F4CB12A89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7A2C83-449B-F44F-865C-C105ACD0B309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2" name="Flowchart: Process 22">
              <a:extLst>
                <a:ext uri="{FF2B5EF4-FFF2-40B4-BE49-F238E27FC236}">
                  <a16:creationId xmlns:a16="http://schemas.microsoft.com/office/drawing/2014/main" id="{E41E9897-FF52-F441-BBBA-88D04C07E6D8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4172F35-1DB4-EC4C-BAFC-337F85AF5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0A7AC-4648-794C-936D-5F304E7D2D47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5" name="Flowchart: Process 23">
              <a:extLst>
                <a:ext uri="{FF2B5EF4-FFF2-40B4-BE49-F238E27FC236}">
                  <a16:creationId xmlns:a16="http://schemas.microsoft.com/office/drawing/2014/main" id="{88BCB036-AE85-E54C-9344-3A74C1D2DACF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3A2AAD-0700-674F-A929-4DEED671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0BC3D6-8443-0540-BD37-21BC49F029C2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BB0F6FCD-6542-2148-9208-D12F60E6B931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120B3B3-BB5F-1044-8433-735FD6F8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BF56F6-75D9-804A-801B-2FE031DFA7DB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142CC7DD-F2D5-0A4E-829E-538932C572A6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9515C9A-E5F8-114F-B5BE-7DFACD646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9E2F77-DF9F-7B40-93DC-1FB90EAFF583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E4D47160-7309-1441-BF7F-B1CCC1B5CBB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386FE3-F5C4-624E-8547-914D954BA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B7E9-CB83-0B41-B505-6FA44EA3F7A8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CFD4FC60-8D25-3C4B-A718-FCC18ED8A20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7430E2-B6BB-6B4D-8146-FC213297E2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293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E383E8F3-63D6-47A1-AF40-808DDF1530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C960D0-D2CD-4294-AA5A-BEB610D0A266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2D9BBB-376D-0448-8525-A33881DC3A9B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8" name="Flowchart: Process 17">
              <a:extLst>
                <a:ext uri="{FF2B5EF4-FFF2-40B4-BE49-F238E27FC236}">
                  <a16:creationId xmlns:a16="http://schemas.microsoft.com/office/drawing/2014/main" id="{520C077D-6BFD-8F42-9844-8D76F4048D2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B12A44-E654-6844-AB90-C4C798BB9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E088F4-200C-BE40-9CDF-C126C0D36135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1" name="Flowchart: Process 20">
              <a:extLst>
                <a:ext uri="{FF2B5EF4-FFF2-40B4-BE49-F238E27FC236}">
                  <a16:creationId xmlns:a16="http://schemas.microsoft.com/office/drawing/2014/main" id="{14B109AB-46F6-1545-B694-2EE76F3E114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CED4E3-2E2B-D64B-98C7-FC7E492469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DF5165-5744-AD44-9017-39689F4BE9C0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160A1DB5-5FEC-4A4F-BB3E-FB4CADB6D39D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9E7C88-7A3A-0C44-9A2E-93B80A365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96C0060-6941-D440-9BC2-9249B17647E8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B80F731C-13D5-774F-BFB4-AFB68915E0A2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43B2EFF-DA86-B341-907B-8DA9B36F06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F10B32-9429-5048-9C30-97BA20EF18AF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40" name="Flowchart: Process 22">
              <a:extLst>
                <a:ext uri="{FF2B5EF4-FFF2-40B4-BE49-F238E27FC236}">
                  <a16:creationId xmlns:a16="http://schemas.microsoft.com/office/drawing/2014/main" id="{68573359-3556-1541-9214-71E4C6C92CA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7FB1AD53-E3B8-D940-A68F-78FD4F306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89A454E-09E0-9C4C-95D5-9485B5E3C1D3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3" name="Flowchart: Process 23">
              <a:extLst>
                <a:ext uri="{FF2B5EF4-FFF2-40B4-BE49-F238E27FC236}">
                  <a16:creationId xmlns:a16="http://schemas.microsoft.com/office/drawing/2014/main" id="{257364A8-F525-7848-8E2A-AD1FDC552DBC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1A93330B-42A3-154E-8E04-E2D57A852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257120-3CD2-EE4C-B7ED-B977AC4A81D2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6" name="Flowchart: Process 17">
              <a:extLst>
                <a:ext uri="{FF2B5EF4-FFF2-40B4-BE49-F238E27FC236}">
                  <a16:creationId xmlns:a16="http://schemas.microsoft.com/office/drawing/2014/main" id="{654ED4A7-1706-AE48-B136-0D74D87E2EF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EBC079-1EC6-0049-8544-C4A739273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B440F6-33E0-864F-A54D-A01ECED7465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9" name="Flowchart: Process 20">
              <a:extLst>
                <a:ext uri="{FF2B5EF4-FFF2-40B4-BE49-F238E27FC236}">
                  <a16:creationId xmlns:a16="http://schemas.microsoft.com/office/drawing/2014/main" id="{4C657535-6925-9B4D-A0B3-6D708B7D4F43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111C83-1B5C-7342-AF34-50DD8564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984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F8646C7-D584-BC44-BB1D-8527CF37E9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8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78B735D-F1CB-4577-AAC9-23E3B236C10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A859CC-D697-4E2E-94F4-6E40FB406CA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EDBBA-2F4B-2A45-9953-021C79663BB9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4E84176-DE8F-E54F-ACC2-FD36F6CABCE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CF6B627F-CFB1-BC40-A516-FC9255B03C2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5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26C69B11-8A23-4677-8818-98E21AF0C2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638EBD-8437-498D-8526-05CB36553D47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7B3FDCA-FCAD-6B41-8821-CB4540FF2B2A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weapon&#10;&#10;Description automatically generated">
            <a:extLst>
              <a:ext uri="{FF2B5EF4-FFF2-40B4-BE49-F238E27FC236}">
                <a16:creationId xmlns:a16="http://schemas.microsoft.com/office/drawing/2014/main" id="{EFD90670-8E86-AD48-9DC4-3C548BD2DBB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02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31AFE3BE-4C00-A240-8B72-093CD810EA7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3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8EAFD936-A0C3-4F0E-B664-9DA8A29B31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150BC7-E921-4E02-9C62-75B5B3C0225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E527C-6320-4A47-936B-8D938C18BA8E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weapon&#10;&#10;Description automatically generated">
            <a:extLst>
              <a:ext uri="{FF2B5EF4-FFF2-40B4-BE49-F238E27FC236}">
                <a16:creationId xmlns:a16="http://schemas.microsoft.com/office/drawing/2014/main" id="{B747BD45-53D8-7D46-9905-17B0D508675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0FB59D58-4598-D54F-AC2A-C55D2287E5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3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0CDA4314-82C6-45E6-ABFE-98E137F9A0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A07D36-012C-423E-B4DA-ABF57ADFA3E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4AE665-5240-994A-8F7A-E71A6D276EA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picture containing weapon&#10;&#10;Description automatically generated">
            <a:extLst>
              <a:ext uri="{FF2B5EF4-FFF2-40B4-BE49-F238E27FC236}">
                <a16:creationId xmlns:a16="http://schemas.microsoft.com/office/drawing/2014/main" id="{9725BBC8-62DF-E44F-8E1B-97C9CBD8720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7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/>
              <a:t>Objective Icons – Copy into slides as needed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1E388-8772-8A4C-87CF-4B40006A9A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7718" y="3761075"/>
            <a:ext cx="1892300" cy="189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5F3B4-4568-994A-BE62-102DEC2B6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8877" y="3761075"/>
            <a:ext cx="1879600" cy="187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F98C8-269D-034F-BDB2-EB6F1D73BD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05158" y="3761075"/>
            <a:ext cx="1892300" cy="1892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EB7C1A-D3B3-5A4E-BEC2-53815EEC82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51438" y="3761075"/>
            <a:ext cx="1892300" cy="1892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00BF70-5F93-2041-8013-C956E7E61F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00893" y="1172694"/>
            <a:ext cx="1892300" cy="1892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5EFA10-9769-BB44-A83F-155957EBC76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58877" y="1172694"/>
            <a:ext cx="1879600" cy="187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357545-313B-8D47-A77C-2D97DFDD0F5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01983" y="1172694"/>
            <a:ext cx="1892300" cy="1892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FAC15F-54C7-FC49-97C1-6CCD1443260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157788" y="1172694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revise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F43B446E-B054-E64C-877A-A529F483753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develop</a:t>
            </a:r>
          </a:p>
        </p:txBody>
      </p:sp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5E2C4F8D-D49E-3F4D-AEB0-118CAA262D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review</a:t>
            </a:r>
          </a:p>
        </p:txBody>
      </p:sp>
      <p:sp>
        <p:nvSpPr>
          <p:cNvPr id="49" name="Content Placeholder 17">
            <a:extLst>
              <a:ext uri="{FF2B5EF4-FFF2-40B4-BE49-F238E27FC236}">
                <a16:creationId xmlns:a16="http://schemas.microsoft.com/office/drawing/2014/main" id="{0C793AB4-83D8-AC43-B104-01DDC29941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recognize</a:t>
            </a:r>
          </a:p>
        </p:txBody>
      </p:sp>
      <p:sp>
        <p:nvSpPr>
          <p:cNvPr id="50" name="Content Placeholder 17">
            <a:extLst>
              <a:ext uri="{FF2B5EF4-FFF2-40B4-BE49-F238E27FC236}">
                <a16:creationId xmlns:a16="http://schemas.microsoft.com/office/drawing/2014/main" id="{C193F6FB-8A1C-6C45-B91F-259894CAD0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identify</a:t>
            </a:r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demonstrate</a:t>
            </a:r>
          </a:p>
        </p:txBody>
      </p:sp>
      <p:sp>
        <p:nvSpPr>
          <p:cNvPr id="52" name="Content Placeholder 17">
            <a:extLst>
              <a:ext uri="{FF2B5EF4-FFF2-40B4-BE49-F238E27FC236}">
                <a16:creationId xmlns:a16="http://schemas.microsoft.com/office/drawing/2014/main" id="{C4F5B48F-F225-7C46-9F0A-FCCA99244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analyze</a:t>
            </a:r>
          </a:p>
        </p:txBody>
      </p:sp>
      <p:sp>
        <p:nvSpPr>
          <p:cNvPr id="53" name="Content Placeholder 17">
            <a:extLst>
              <a:ext uri="{FF2B5EF4-FFF2-40B4-BE49-F238E27FC236}">
                <a16:creationId xmlns:a16="http://schemas.microsoft.com/office/drawing/2014/main" id="{6BD5A81F-4AAB-8D41-9677-7F2455EB5E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define</a:t>
            </a:r>
          </a:p>
        </p:txBody>
      </p:sp>
      <p:sp>
        <p:nvSpPr>
          <p:cNvPr id="54" name="Content Placeholder 17">
            <a:extLst>
              <a:ext uri="{FF2B5EF4-FFF2-40B4-BE49-F238E27FC236}">
                <a16:creationId xmlns:a16="http://schemas.microsoft.com/office/drawing/2014/main" id="{929874B6-D03C-AF41-89B0-324F5562B73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compare</a:t>
            </a:r>
          </a:p>
        </p:txBody>
      </p: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0AED3037-4E10-AA4D-8E51-53E1F50A6F2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assess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0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2309F196-208D-D34A-A2E9-A998D37D83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7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0F2317-9223-4BA8-9FC4-4C635351D4E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9A774C-48E2-428E-AFB5-F4F1895FFE4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EF0E29F-AC6B-2D47-AC92-84A156A40FD0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icture containing weapon&#10;&#10;Description automatically generated">
            <a:extLst>
              <a:ext uri="{FF2B5EF4-FFF2-40B4-BE49-F238E27FC236}">
                <a16:creationId xmlns:a16="http://schemas.microsoft.com/office/drawing/2014/main" id="{1F7D8634-7AB0-0F4D-A9AC-825991D385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trict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604620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351005" y="1204516"/>
            <a:ext cx="2743198" cy="5026884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/>
              <a:t>District Team</a:t>
            </a:r>
          </a:p>
        </p:txBody>
      </p:sp>
      <p:sp>
        <p:nvSpPr>
          <p:cNvPr id="20" name="Flowchart: Manual Input 8">
            <a:extLst>
              <a:ext uri="{FF2B5EF4-FFF2-40B4-BE49-F238E27FC236}">
                <a16:creationId xmlns:a16="http://schemas.microsoft.com/office/drawing/2014/main" id="{19552A8F-E5B8-F14C-B1C4-63660E5341F0}"/>
              </a:ext>
            </a:extLst>
          </p:cNvPr>
          <p:cNvSpPr/>
          <p:nvPr userDrawn="1"/>
        </p:nvSpPr>
        <p:spPr>
          <a:xfrm flipH="1">
            <a:off x="9200894" y="1204516"/>
            <a:ext cx="2743200" cy="5026884"/>
          </a:xfrm>
          <a:prstGeom prst="flowChartManualInpu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5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tri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8F2C8-6435-9747-AE44-313DDC6B5E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736465" y="649230"/>
            <a:ext cx="4815069" cy="5586597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4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42D84BB0-65BD-D34C-AAFB-880B46F1D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6086"/>
          <a:stretch/>
        </p:blipFill>
        <p:spPr>
          <a:xfrm flipH="1">
            <a:off x="0" y="3748"/>
            <a:ext cx="12192000" cy="6235006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38FF33D-4135-C742-A5CD-DE6A285D97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16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E45A395-9500-AC44-A439-C97D4BEFA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2392"/>
          <a:stretch/>
        </p:blipFill>
        <p:spPr>
          <a:xfrm flipH="1">
            <a:off x="0" y="3748"/>
            <a:ext cx="12192000" cy="6854252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66291A1-A687-CE44-9457-5794239550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425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57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4CAE529-2352-D349-92F5-82E6C575A79D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b="1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chemeClr val="bg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What is Next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77250" y="1651657"/>
            <a:ext cx="4514067" cy="4544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2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F2F6CD-EF06-7F4D-A5D8-DA2C53A19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41" b="58552"/>
          <a:stretch/>
        </p:blipFill>
        <p:spPr>
          <a:xfrm>
            <a:off x="0" y="1"/>
            <a:ext cx="12173090" cy="21210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-1" y="-1"/>
            <a:ext cx="7767688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43175759-C9E9-6A40-BA94-453A90075AFB}"/>
              </a:ext>
            </a:extLst>
          </p:cNvPr>
          <p:cNvSpPr txBox="1">
            <a:spLocks/>
          </p:cNvSpPr>
          <p:nvPr userDrawn="1"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/>
              <a:t>What is Next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63DC6B81-74D2-4741-99A0-DECF1DC2A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416802"/>
            <a:ext cx="11197996" cy="346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What is Next?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812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354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20005CCA-5AA3-C248-9FDC-FEBF6B11F05E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3B0104"/>
              </a:gs>
              <a:gs pos="74000">
                <a:srgbClr val="781327"/>
              </a:gs>
              <a:gs pos="100000">
                <a:srgbClr val="7813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>
                <a:solidFill>
                  <a:schemeClr val="bg1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revise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882665EA-E13B-6E49-B66F-78FAD44B93B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develop</a:t>
            </a: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8E86F6FB-103D-3B40-8558-4F63EECDC3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review</a:t>
            </a:r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C2AA79A1-36CD-4649-BBEF-01564A40A6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recognize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3C82C4AC-55B7-244F-BD15-5293DCD1894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identify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demonstrate</a:t>
            </a:r>
          </a:p>
        </p:txBody>
      </p:sp>
      <p:sp>
        <p:nvSpPr>
          <p:cNvPr id="28" name="Content Placeholder 17">
            <a:extLst>
              <a:ext uri="{FF2B5EF4-FFF2-40B4-BE49-F238E27FC236}">
                <a16:creationId xmlns:a16="http://schemas.microsoft.com/office/drawing/2014/main" id="{3EC3F2C0-BBA5-754F-84CA-1C2AF2CB6F7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analyze</a:t>
            </a:r>
          </a:p>
        </p:txBody>
      </p: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BC0B5725-BCBD-4942-A790-A5FC9CB648A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define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4A1325C4-88B5-1A47-838D-6F1DB95F37A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compare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1677B337-C7C0-5348-9013-39C5CC199AF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assess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933BCE-32B7-9E43-A230-822D70921837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Revise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59BB6-E737-674A-AC2F-4693AE676B27}"/>
              </a:ext>
            </a:extLst>
          </p:cNvPr>
          <p:cNvGrpSpPr/>
          <p:nvPr userDrawn="1"/>
        </p:nvGrpSpPr>
        <p:grpSpPr>
          <a:xfrm>
            <a:off x="2384108" y="506113"/>
            <a:ext cx="3200401" cy="2558881"/>
            <a:chOff x="2384108" y="506113"/>
            <a:chExt cx="3200401" cy="25588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3E129B-9DBE-6941-95D8-6C2371956D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00893" y="1172694"/>
              <a:ext cx="1892300" cy="1892300"/>
            </a:xfrm>
            <a:prstGeom prst="rect">
              <a:avLst/>
            </a:prstGeom>
          </p:spPr>
        </p:pic>
        <p:sp>
          <p:nvSpPr>
            <p:cNvPr id="37" name="Content Placeholder 17">
              <a:extLst>
                <a:ext uri="{FF2B5EF4-FFF2-40B4-BE49-F238E27FC236}">
                  <a16:creationId xmlns:a16="http://schemas.microsoft.com/office/drawing/2014/main" id="{2F62F45F-FA0C-C74F-9E75-580000718BC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84108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Develop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75ACC9-9D3C-1544-A586-88C5DB3FF9A3}"/>
              </a:ext>
            </a:extLst>
          </p:cNvPr>
          <p:cNvGrpSpPr/>
          <p:nvPr userDrawn="1"/>
        </p:nvGrpSpPr>
        <p:grpSpPr>
          <a:xfrm>
            <a:off x="4438038" y="506593"/>
            <a:ext cx="3200401" cy="2545701"/>
            <a:chOff x="4438038" y="506593"/>
            <a:chExt cx="3200401" cy="25457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B09D13-43A6-DF4B-8A4E-6CC7EB892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157788" y="1172694"/>
              <a:ext cx="1879600" cy="1879600"/>
            </a:xfrm>
            <a:prstGeom prst="rect">
              <a:avLst/>
            </a:prstGeom>
          </p:spPr>
        </p:pic>
        <p:sp>
          <p:nvSpPr>
            <p:cNvPr id="40" name="Content Placeholder 17">
              <a:extLst>
                <a:ext uri="{FF2B5EF4-FFF2-40B4-BE49-F238E27FC236}">
                  <a16:creationId xmlns:a16="http://schemas.microsoft.com/office/drawing/2014/main" id="{AC4883AD-82EA-B644-B3F6-EF6FD01520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38038" y="5065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Review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7FA3AD-A1B3-BB46-B56A-C071C87B9975}"/>
              </a:ext>
            </a:extLst>
          </p:cNvPr>
          <p:cNvGrpSpPr/>
          <p:nvPr userDrawn="1"/>
        </p:nvGrpSpPr>
        <p:grpSpPr>
          <a:xfrm>
            <a:off x="6490669" y="519293"/>
            <a:ext cx="3200401" cy="2545701"/>
            <a:chOff x="6490669" y="519293"/>
            <a:chExt cx="3200401" cy="25457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DB654C-9240-3D4B-B2A5-736A526B1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201983" y="1172694"/>
              <a:ext cx="1892300" cy="1892300"/>
            </a:xfrm>
            <a:prstGeom prst="rect">
              <a:avLst/>
            </a:prstGeom>
          </p:spPr>
        </p:pic>
        <p:sp>
          <p:nvSpPr>
            <p:cNvPr id="43" name="Content Placeholder 17">
              <a:extLst>
                <a:ext uri="{FF2B5EF4-FFF2-40B4-BE49-F238E27FC236}">
                  <a16:creationId xmlns:a16="http://schemas.microsoft.com/office/drawing/2014/main" id="{F1E0A737-9713-204D-9855-7B7D65EB3CE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90669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Recognize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D17443-BC15-E14B-B733-72AE496D84CF}"/>
              </a:ext>
            </a:extLst>
          </p:cNvPr>
          <p:cNvGrpSpPr/>
          <p:nvPr userDrawn="1"/>
        </p:nvGrpSpPr>
        <p:grpSpPr>
          <a:xfrm>
            <a:off x="8543300" y="519293"/>
            <a:ext cx="3200401" cy="2533001"/>
            <a:chOff x="8543300" y="519293"/>
            <a:chExt cx="3200401" cy="2533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0C801E-C879-6D46-9595-644D7CC84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9258877" y="1172694"/>
              <a:ext cx="1879600" cy="1879600"/>
            </a:xfrm>
            <a:prstGeom prst="rect">
              <a:avLst/>
            </a:prstGeom>
          </p:spPr>
        </p:pic>
        <p:sp>
          <p:nvSpPr>
            <p:cNvPr id="46" name="Content Placeholder 17">
              <a:extLst>
                <a:ext uri="{FF2B5EF4-FFF2-40B4-BE49-F238E27FC236}">
                  <a16:creationId xmlns:a16="http://schemas.microsoft.com/office/drawing/2014/main" id="{CFF1A422-A083-3C4C-82FF-69B7E118495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300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Identify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59A04F-062C-9149-BB97-26E42965B6C9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Demonstrate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750E51-D9F9-8A41-B5CF-F4FE28F5DF7A}"/>
              </a:ext>
            </a:extLst>
          </p:cNvPr>
          <p:cNvGrpSpPr/>
          <p:nvPr userDrawn="1"/>
        </p:nvGrpSpPr>
        <p:grpSpPr>
          <a:xfrm>
            <a:off x="2399077" y="3693945"/>
            <a:ext cx="3200401" cy="2533916"/>
            <a:chOff x="2399077" y="3693945"/>
            <a:chExt cx="3200401" cy="25339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31A96D-DD5D-6445-AFC1-B9995BCF9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097718" y="4335561"/>
              <a:ext cx="1892300" cy="1892300"/>
            </a:xfrm>
            <a:prstGeom prst="rect">
              <a:avLst/>
            </a:prstGeom>
          </p:spPr>
        </p:pic>
        <p:sp>
          <p:nvSpPr>
            <p:cNvPr id="53" name="Content Placeholder 17">
              <a:extLst>
                <a:ext uri="{FF2B5EF4-FFF2-40B4-BE49-F238E27FC236}">
                  <a16:creationId xmlns:a16="http://schemas.microsoft.com/office/drawing/2014/main" id="{73DE87A9-5561-BF4E-A257-97BFD65C9D1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99077" y="36939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Analyze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3053D4-DD53-D946-8F65-5FC14862BB6A}"/>
              </a:ext>
            </a:extLst>
          </p:cNvPr>
          <p:cNvGrpSpPr/>
          <p:nvPr userDrawn="1"/>
        </p:nvGrpSpPr>
        <p:grpSpPr>
          <a:xfrm>
            <a:off x="4446373" y="3698761"/>
            <a:ext cx="3200401" cy="2529100"/>
            <a:chOff x="4446373" y="3698761"/>
            <a:chExt cx="3200401" cy="25291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F8DBC4-D1E0-314E-AD75-FBAD8EEEA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5151438" y="4335561"/>
              <a:ext cx="1892300" cy="1892300"/>
            </a:xfrm>
            <a:prstGeom prst="rect">
              <a:avLst/>
            </a:prstGeom>
          </p:spPr>
        </p:pic>
        <p:sp>
          <p:nvSpPr>
            <p:cNvPr id="57" name="Content Placeholder 17">
              <a:extLst>
                <a:ext uri="{FF2B5EF4-FFF2-40B4-BE49-F238E27FC236}">
                  <a16:creationId xmlns:a16="http://schemas.microsoft.com/office/drawing/2014/main" id="{6E4816F9-ADDF-A84E-84E3-C42BB967E9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4637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Define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5F1A38-7356-CC4A-ADF3-BB1E8AC70F12}"/>
              </a:ext>
            </a:extLst>
          </p:cNvPr>
          <p:cNvGrpSpPr/>
          <p:nvPr userDrawn="1"/>
        </p:nvGrpSpPr>
        <p:grpSpPr>
          <a:xfrm>
            <a:off x="6500093" y="3698761"/>
            <a:ext cx="3200401" cy="2529100"/>
            <a:chOff x="6500093" y="3698761"/>
            <a:chExt cx="3200401" cy="25291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BBE01D-2168-7140-B518-E160CC391D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7205158" y="4335561"/>
              <a:ext cx="1892300" cy="1892300"/>
            </a:xfrm>
            <a:prstGeom prst="rect">
              <a:avLst/>
            </a:prstGeom>
          </p:spPr>
        </p:pic>
        <p:sp>
          <p:nvSpPr>
            <p:cNvPr id="61" name="Content Placeholder 17">
              <a:extLst>
                <a:ext uri="{FF2B5EF4-FFF2-40B4-BE49-F238E27FC236}">
                  <a16:creationId xmlns:a16="http://schemas.microsoft.com/office/drawing/2014/main" id="{05583397-7B00-184D-A2E9-3729CD92C07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50009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Compare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D915DD-53E4-4747-BCB7-B921F0539628}"/>
              </a:ext>
            </a:extLst>
          </p:cNvPr>
          <p:cNvGrpSpPr/>
          <p:nvPr userDrawn="1"/>
        </p:nvGrpSpPr>
        <p:grpSpPr>
          <a:xfrm>
            <a:off x="8543299" y="3698521"/>
            <a:ext cx="3200401" cy="2516640"/>
            <a:chOff x="8543299" y="3698521"/>
            <a:chExt cx="3200401" cy="2516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F4A693-7776-5A40-9B5B-17AFB75F34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9258877" y="4335561"/>
              <a:ext cx="1879600" cy="1879600"/>
            </a:xfrm>
            <a:prstGeom prst="rect">
              <a:avLst/>
            </a:prstGeom>
          </p:spPr>
        </p:pic>
        <p:sp>
          <p:nvSpPr>
            <p:cNvPr id="65" name="Content Placeholder 17">
              <a:extLst>
                <a:ext uri="{FF2B5EF4-FFF2-40B4-BE49-F238E27FC236}">
                  <a16:creationId xmlns:a16="http://schemas.microsoft.com/office/drawing/2014/main" id="{416A262D-7C48-1941-A5C5-8878F5620E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299" y="369852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/>
                <a:t>Assess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72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-Se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BEFB0B-BC3E-A746-B669-1DB8440D2A71}"/>
              </a:ext>
            </a:extLst>
          </p:cNvPr>
          <p:cNvSpPr/>
          <p:nvPr userDrawn="1"/>
        </p:nvSpPr>
        <p:spPr>
          <a:xfrm rot="10800000">
            <a:off x="-14163" y="-13856"/>
            <a:ext cx="12204565" cy="696883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8000"/>
                </a:schemeClr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kern="1200">
                <a:solidFill>
                  <a:srgbClr val="FFF0A0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endParaRPr lang="en-US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8863" y="260485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endParaRPr lang="en-US" sz="3600" b="1" kern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F2BDE6-F488-48D2-B800-75B1A331D63B}"/>
              </a:ext>
            </a:extLst>
          </p:cNvPr>
          <p:cNvSpPr/>
          <p:nvPr userDrawn="1"/>
        </p:nvSpPr>
        <p:spPr>
          <a:xfrm>
            <a:off x="1066800" y="1960477"/>
            <a:ext cx="3581400" cy="3555942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800000"/>
                </a:solidFill>
              </a:rPr>
              <a:t>Pre-Session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6A2F8220-0ED3-4C56-956E-F73B59FB153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6919" y="203690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baseline="0">
                <a:solidFill>
                  <a:srgbClr val="EBEBEB"/>
                </a:solidFill>
                <a:latin typeface="Myriad Pro Semibold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611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out Room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745C61-07AD-2F46-8417-F6692A0E6DB4}"/>
              </a:ext>
            </a:extLst>
          </p:cNvPr>
          <p:cNvSpPr/>
          <p:nvPr userDrawn="1"/>
        </p:nvSpPr>
        <p:spPr>
          <a:xfrm rot="10800000">
            <a:off x="-6282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8000"/>
                </a:schemeClr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Breakout Room Activity:</a:t>
            </a:r>
            <a:br>
              <a:rPr lang="en-US"/>
            </a:br>
            <a:r>
              <a:rPr lang="en-US"/>
              <a:t>Creating the Plan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4297444-A706-0945-A71A-23F84F12CB47}"/>
              </a:ext>
            </a:extLst>
          </p:cNvPr>
          <p:cNvSpPr/>
          <p:nvPr userDrawn="1"/>
        </p:nvSpPr>
        <p:spPr>
          <a:xfrm>
            <a:off x="4984269" y="749558"/>
            <a:ext cx="2318231" cy="23111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CC5556-2CD1-E34F-9928-C95235DB9E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4734" y="1390779"/>
            <a:ext cx="1257300" cy="1028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9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t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745C61-07AD-2F46-8417-F6692A0E6DB4}"/>
              </a:ext>
            </a:extLst>
          </p:cNvPr>
          <p:cNvSpPr/>
          <p:nvPr userDrawn="1"/>
        </p:nvSpPr>
        <p:spPr>
          <a:xfrm rot="10800000">
            <a:off x="-6361" y="2727"/>
            <a:ext cx="12204565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8000"/>
                </a:schemeClr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0A0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Question to answer in chat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391" y="709987"/>
            <a:ext cx="2356328" cy="235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226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image" Target="../media/image1.png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6D5D7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EA5701-5E83-7D46-B19B-065038132140}"/>
              </a:ext>
            </a:extLst>
          </p:cNvPr>
          <p:cNvSpPr/>
          <p:nvPr userDrawn="1"/>
        </p:nvSpPr>
        <p:spPr>
          <a:xfrm>
            <a:off x="2628" y="0"/>
            <a:ext cx="121893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02AC3F-3D1B-9548-8162-91D8DB99311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F3929-B2C3-4C46-A6CB-5FE9B556A044}"/>
              </a:ext>
            </a:extLst>
          </p:cNvPr>
          <p:cNvPicPr>
            <a:picLocks/>
          </p:cNvPicPr>
          <p:nvPr userDrawn="1"/>
        </p:nvPicPr>
        <p:blipFill>
          <a:blip r:embed="rId9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</p:spTree>
    <p:custDataLst>
      <p:tags r:id="rId94"/>
    </p:custDataLst>
    <p:extLst>
      <p:ext uri="{BB962C8B-B14F-4D97-AF65-F5344CB8AC3E}">
        <p14:creationId xmlns:p14="http://schemas.microsoft.com/office/powerpoint/2010/main" val="2495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38" r:id="rId2"/>
    <p:sldLayoutId id="2147483864" r:id="rId3"/>
    <p:sldLayoutId id="2147483837" r:id="rId4"/>
    <p:sldLayoutId id="2147483865" r:id="rId5"/>
    <p:sldLayoutId id="2147483749" r:id="rId6"/>
    <p:sldLayoutId id="2147483808" r:id="rId7"/>
    <p:sldLayoutId id="2147483796" r:id="rId8"/>
    <p:sldLayoutId id="2147483856" r:id="rId9"/>
    <p:sldLayoutId id="2147483854" r:id="rId10"/>
    <p:sldLayoutId id="2147483857" r:id="rId11"/>
    <p:sldLayoutId id="2147483841" r:id="rId12"/>
    <p:sldLayoutId id="2147483777" r:id="rId13"/>
    <p:sldLayoutId id="2147483839" r:id="rId14"/>
    <p:sldLayoutId id="2147483877" r:id="rId15"/>
    <p:sldLayoutId id="2147483782" r:id="rId16"/>
    <p:sldLayoutId id="2147483840" r:id="rId17"/>
    <p:sldLayoutId id="2147483784" r:id="rId18"/>
    <p:sldLayoutId id="2147483878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22" r:id="rId28"/>
    <p:sldLayoutId id="2147483820" r:id="rId29"/>
    <p:sldLayoutId id="2147483818" r:id="rId30"/>
    <p:sldLayoutId id="2147483826" r:id="rId31"/>
    <p:sldLayoutId id="2147483827" r:id="rId32"/>
    <p:sldLayoutId id="2147483828" r:id="rId33"/>
    <p:sldLayoutId id="2147483819" r:id="rId34"/>
    <p:sldLayoutId id="2147483823" r:id="rId35"/>
    <p:sldLayoutId id="2147483824" r:id="rId36"/>
    <p:sldLayoutId id="2147483829" r:id="rId37"/>
    <p:sldLayoutId id="2147483831" r:id="rId38"/>
    <p:sldLayoutId id="2147483821" r:id="rId39"/>
    <p:sldLayoutId id="2147483825" r:id="rId40"/>
    <p:sldLayoutId id="2147483830" r:id="rId41"/>
    <p:sldLayoutId id="2147483832" r:id="rId42"/>
    <p:sldLayoutId id="2147483800" r:id="rId43"/>
    <p:sldLayoutId id="2147483833" r:id="rId44"/>
    <p:sldLayoutId id="2147483851" r:id="rId45"/>
    <p:sldLayoutId id="2147483842" r:id="rId46"/>
    <p:sldLayoutId id="2147483879" r:id="rId47"/>
    <p:sldLayoutId id="2147483843" r:id="rId48"/>
    <p:sldLayoutId id="2147483880" r:id="rId49"/>
    <p:sldLayoutId id="2147483844" r:id="rId50"/>
    <p:sldLayoutId id="2147483881" r:id="rId51"/>
    <p:sldLayoutId id="2147483845" r:id="rId52"/>
    <p:sldLayoutId id="2147483882" r:id="rId53"/>
    <p:sldLayoutId id="2147483846" r:id="rId54"/>
    <p:sldLayoutId id="2147483883" r:id="rId55"/>
    <p:sldLayoutId id="2147483847" r:id="rId56"/>
    <p:sldLayoutId id="2147483884" r:id="rId57"/>
    <p:sldLayoutId id="2147483848" r:id="rId58"/>
    <p:sldLayoutId id="2147483885" r:id="rId59"/>
    <p:sldLayoutId id="2147483849" r:id="rId60"/>
    <p:sldLayoutId id="2147483886" r:id="rId61"/>
    <p:sldLayoutId id="2147483876" r:id="rId62"/>
    <p:sldLayoutId id="2147483887" r:id="rId63"/>
    <p:sldLayoutId id="2147483872" r:id="rId64"/>
    <p:sldLayoutId id="2147483888" r:id="rId65"/>
    <p:sldLayoutId id="2147483873" r:id="rId66"/>
    <p:sldLayoutId id="2147483889" r:id="rId67"/>
    <p:sldLayoutId id="2147483874" r:id="rId68"/>
    <p:sldLayoutId id="2147483890" r:id="rId69"/>
    <p:sldLayoutId id="2147483875" r:id="rId70"/>
    <p:sldLayoutId id="2147483891" r:id="rId71"/>
    <p:sldLayoutId id="2147483870" r:id="rId72"/>
    <p:sldLayoutId id="2147483892" r:id="rId73"/>
    <p:sldLayoutId id="2147483871" r:id="rId74"/>
    <p:sldLayoutId id="2147483893" r:id="rId75"/>
    <p:sldLayoutId id="2147483869" r:id="rId76"/>
    <p:sldLayoutId id="2147483894" r:id="rId77"/>
    <p:sldLayoutId id="2147483867" r:id="rId78"/>
    <p:sldLayoutId id="2147483895" r:id="rId79"/>
    <p:sldLayoutId id="2147483868" r:id="rId80"/>
    <p:sldLayoutId id="2147483896" r:id="rId81"/>
    <p:sldLayoutId id="2147483850" r:id="rId82"/>
    <p:sldLayoutId id="2147483866" r:id="rId83"/>
    <p:sldLayoutId id="2147483834" r:id="rId84"/>
    <p:sldLayoutId id="2147483897" r:id="rId85"/>
    <p:sldLayoutId id="2147483860" r:id="rId86"/>
    <p:sldLayoutId id="2147483863" r:id="rId87"/>
    <p:sldLayoutId id="2147483858" r:id="rId88"/>
    <p:sldLayoutId id="2147483835" r:id="rId89"/>
    <p:sldLayoutId id="2147483898" r:id="rId90"/>
    <p:sldLayoutId id="2147483899" r:id="rId91"/>
    <p:sldLayoutId id="2147483901" r:id="rId9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i="0">
          <a:solidFill>
            <a:schemeClr val="tx2">
              <a:lumMod val="65000"/>
              <a:lumOff val="35000"/>
            </a:schemeClr>
          </a:solidFill>
          <a:latin typeface="Myriad Pro Light" charset="0"/>
          <a:ea typeface="Myriad Pro Light" charset="0"/>
          <a:cs typeface="Myriad Pro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87000"/>
        <a:buFont typeface="ArialUnicodeMS" charset="0"/>
        <a:buChar char="▸"/>
        <a:defRPr sz="2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SzPct val="80000"/>
        <a:buFont typeface="Wingdings" charset="0"/>
        <a:buChar char="§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16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Courier New" charset="0"/>
        <a:buChar char="o"/>
        <a:defRPr sz="16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9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0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6.xm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0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8.xml"/><Relationship Id="rId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9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7.xml"/><Relationship Id="rId1" Type="http://schemas.openxmlformats.org/officeDocument/2006/relationships/tags" Target="../tags/tag1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9.xml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0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1.xml"/><Relationship Id="rId4" Type="http://schemas.openxmlformats.org/officeDocument/2006/relationships/image" Target="../media/image5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66226" y="1921791"/>
            <a:ext cx="5812381" cy="3620028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0"/>
              </a:spcAft>
              <a:buClr>
                <a:srgbClr val="FFF0A0"/>
              </a:buClr>
            </a:pPr>
            <a:r>
              <a:rPr lang="en-US" b="1" dirty="0"/>
              <a:t>Re-name Yourself in Zoom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F0A0"/>
              </a:buClr>
              <a:tabLst>
                <a:tab pos="457200" algn="l"/>
              </a:tabLst>
            </a:pPr>
            <a:r>
              <a:rPr lang="en-US" sz="2400" dirty="0"/>
              <a:t>(include your role)</a:t>
            </a:r>
          </a:p>
          <a:p>
            <a:pPr>
              <a:spcBef>
                <a:spcPts val="600"/>
              </a:spcBef>
              <a:buClr>
                <a:srgbClr val="FFF0A0"/>
              </a:buClr>
              <a:tabLst>
                <a:tab pos="228600" algn="l"/>
              </a:tabLst>
            </a:pPr>
            <a:r>
              <a:rPr lang="en-US" sz="2600" dirty="0">
                <a:solidFill>
                  <a:schemeClr val="bg1"/>
                </a:solidFill>
              </a:rPr>
              <a:t>Example: AD Sandy Chen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r>
              <a:rPr lang="en-US" b="1" dirty="0"/>
              <a:t>For Technology Support</a:t>
            </a:r>
            <a:endParaRPr lang="en-US" dirty="0"/>
          </a:p>
          <a:p>
            <a:pPr marL="685800" indent="-457200"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Arial"/>
                <a:cs typeface="Arial"/>
              </a:rPr>
              <a:t>Chat with Zoom Master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endParaRPr lang="en-US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D3A2F-059E-483C-8910-B2E3D53CD0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6919" y="340850"/>
            <a:ext cx="11442744" cy="666165"/>
          </a:xfrm>
        </p:spPr>
        <p:txBody>
          <a:bodyPr/>
          <a:lstStyle/>
          <a:p>
            <a:r>
              <a:rPr lang="en-US" sz="4000" b="1">
                <a:latin typeface="+mj-lt"/>
              </a:rPr>
              <a:t>Effective Area Meetings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E54CFC-5527-4F12-845A-6B8894D65F5E}"/>
              </a:ext>
            </a:extLst>
          </p:cNvPr>
          <p:cNvCxnSpPr/>
          <p:nvPr/>
        </p:nvCxnSpPr>
        <p:spPr>
          <a:xfrm>
            <a:off x="406400" y="1266644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303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6017A-25F3-4F8D-98B1-292A97E00E5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Seven Shortcomings of Meetings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BC5B002-2B1F-47C7-B900-6BD79768E0C7}"/>
              </a:ext>
            </a:extLst>
          </p:cNvPr>
          <p:cNvSpPr txBox="1">
            <a:spLocks/>
          </p:cNvSpPr>
          <p:nvPr/>
        </p:nvSpPr>
        <p:spPr>
          <a:xfrm>
            <a:off x="6421754" y="1219410"/>
            <a:ext cx="5486400" cy="41874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Char char="▸"/>
              <a:defRPr sz="2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People don’t tell the truth.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Critical decisions are postponed.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People make the same mistakes and meetings never get better.                         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endParaRPr lang="en-US" sz="3000" kern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F5CFD5A-5938-4760-82EE-82C74E736D8D}"/>
              </a:ext>
            </a:extLst>
          </p:cNvPr>
          <p:cNvSpPr txBox="1">
            <a:spLocks/>
          </p:cNvSpPr>
          <p:nvPr/>
        </p:nvSpPr>
        <p:spPr>
          <a:xfrm>
            <a:off x="304799" y="1219410"/>
            <a:ext cx="5486400" cy="41874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Char char="▸"/>
              <a:defRPr sz="2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People don’t take meetings seriously.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Meetings are too long. 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People wander off the topic.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Nothing happens once the meeting ends.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endParaRPr lang="en-US" sz="3000" kern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CD29BA6-B87E-4100-B5DC-50AA1F45722E}"/>
              </a:ext>
            </a:extLst>
          </p:cNvPr>
          <p:cNvSpPr txBox="1">
            <a:spLocks/>
          </p:cNvSpPr>
          <p:nvPr/>
        </p:nvSpPr>
        <p:spPr>
          <a:xfrm>
            <a:off x="648714" y="5608085"/>
            <a:ext cx="10933684" cy="5059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Char char="▸"/>
              <a:defRPr sz="2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kern="0">
                <a:solidFill>
                  <a:srgbClr val="595959"/>
                </a:solidFill>
                <a:latin typeface="+mj-lt"/>
              </a:rPr>
              <a:t>Adapted from: Fastcompany.com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0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Review: What’s Wrong With Meetings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Be aware of the seven shortcomings of meetings</a:t>
            </a:r>
          </a:p>
          <a:p>
            <a:r>
              <a:rPr lang="en-US"/>
              <a:t>Strategically plan your meetings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59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People in discussion">
            <a:extLst>
              <a:ext uri="{FF2B5EF4-FFF2-40B4-BE49-F238E27FC236}">
                <a16:creationId xmlns:a16="http://schemas.microsoft.com/office/drawing/2014/main" id="{3DD97D3A-90E1-4C22-8557-AD541B974E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2096" b="12096"/>
          <a:stretch/>
        </p:blipFill>
        <p:spPr>
          <a:xfrm flipH="1">
            <a:off x="-95004" y="-1"/>
            <a:ext cx="12410828" cy="627221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ADAC33-2469-43D5-AB09-32E65CBE5026}"/>
              </a:ext>
            </a:extLst>
          </p:cNvPr>
          <p:cNvSpPr/>
          <p:nvPr/>
        </p:nvSpPr>
        <p:spPr>
          <a:xfrm>
            <a:off x="-96253" y="-9525"/>
            <a:ext cx="12191999" cy="1143001"/>
          </a:xfrm>
          <a:prstGeom prst="rect">
            <a:avLst/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>
                <a:solidFill>
                  <a:srgbClr val="595959"/>
                </a:solidFill>
                <a:latin typeface="+mj-lt"/>
              </a:rPr>
              <a:t>Meeting Best Practices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240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Breakout Room Activity: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Meeting Best Practices </a:t>
            </a:r>
            <a:br>
              <a:rPr lang="en-US">
                <a:latin typeface="+mj-lt"/>
              </a:rPr>
            </a:br>
            <a:endParaRPr lang="en-US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47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Use Zoom tools as needed</a:t>
            </a:r>
            <a:r>
              <a:rPr lang="en-US" sz="2400"/>
              <a:t> (</a:t>
            </a:r>
            <a:r>
              <a:rPr lang="en-US" sz="2400" u="sng"/>
              <a:t>Share Screen</a:t>
            </a:r>
            <a:r>
              <a:rPr lang="en-US" sz="240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Use “Ask For Help” button</a:t>
            </a: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4808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Meeting Best Practices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Using your Session Workbook and the information from “Seven Shortcomings of Meetings”, brainstorm best practices for addressing your assigned shortcoming. Then complete the questions to consider. 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You will have 15 minutes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endParaRPr lang="en-US" sz="2600" kern="1200" dirty="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27F0FB-5882-409D-A022-AD8BB0C3F9A4}"/>
              </a:ext>
            </a:extLst>
          </p:cNvPr>
          <p:cNvSpPr/>
          <p:nvPr/>
        </p:nvSpPr>
        <p:spPr>
          <a:xfrm>
            <a:off x="304799" y="5332343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 dirty="0">
                <a:solidFill>
                  <a:srgbClr val="800000"/>
                </a:solidFill>
              </a:rPr>
              <a:t>Start on page 3 in your Session Workbook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04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>
                <a:solidFill>
                  <a:srgbClr val="FFF0A0"/>
                </a:solidFill>
                <a:latin typeface="+mj-lt"/>
              </a:rPr>
              <a:t>What was your top best practice you discussed to address your shortcoming?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0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Meeting Best Practices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Design meetings with best practices in mind</a:t>
            </a:r>
          </a:p>
          <a:p>
            <a:r>
              <a:rPr lang="en-US" dirty="0"/>
              <a:t>Continue to reflect on ways to make your meetings more effective and implement changes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0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Effective Area Meetings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461318"/>
            <a:ext cx="5812372" cy="3000847"/>
          </a:xfrm>
        </p:spPr>
        <p:txBody>
          <a:bodyPr/>
          <a:lstStyle/>
          <a:p>
            <a:r>
              <a:rPr lang="en-US" dirty="0"/>
              <a:t>What’s Wrong with Meetings?</a:t>
            </a:r>
          </a:p>
          <a:p>
            <a:r>
              <a:rPr lang="en-US" dirty="0"/>
              <a:t>Meeting Best Practices 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93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DEBC1B-82BF-465F-8F07-C601EDED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+mj-lt"/>
              </a:rPr>
              <a:t> Share one insight from this session that you will apply during your next meeting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4C03-147B-4A21-94A5-30A839EC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+mj-lt"/>
              </a:rPr>
              <a:t>Effective Area Meetings</a:t>
            </a:r>
            <a:endParaRPr lang="en-US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36B12-8D57-47B8-905F-D7D872F6148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Please “re-name” yourself to include your role</a:t>
            </a:r>
          </a:p>
          <a:p>
            <a:r>
              <a:rPr lang="en-US" sz="2200" dirty="0"/>
              <a:t>(Example: AD Sandy Chen)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E6496B-24D4-483D-9498-8FB05F3D24F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2200"/>
              <a:t>Receive Session Workbook in chat</a:t>
            </a:r>
          </a:p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D1FE42-B79F-4AFA-8835-D8AB3B1A650C}"/>
              </a:ext>
            </a:extLst>
          </p:cNvPr>
          <p:cNvSpPr txBox="1">
            <a:spLocks/>
          </p:cNvSpPr>
          <p:nvPr/>
        </p:nvSpPr>
        <p:spPr>
          <a:xfrm>
            <a:off x="2197100" y="3095917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kern="0">
                <a:latin typeface="+mj-lt"/>
              </a:rPr>
              <a:t>Session #</a:t>
            </a:r>
            <a:r>
              <a:rPr lang="en-US" kern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7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FA83C-82B8-46B5-A9A5-BF78589CDB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Session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CF68F2-2236-43B0-B7EC-4CFAAA3A9C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Go to link in Chat</a:t>
            </a:r>
          </a:p>
          <a:p>
            <a:r>
              <a:rPr lang="en-US" dirty="0"/>
              <a:t>You will have 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0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566EBB-AFC1-4BA1-AC19-546059FE9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2" y="3072809"/>
            <a:ext cx="11197996" cy="283682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/>
              <a:t>[Insert text]</a:t>
            </a:r>
            <a:endParaRPr lang="en-US" sz="2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98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>
                <a:latin typeface="+mj-lt"/>
              </a:rPr>
              <a:t>Effective Area Meetings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461318"/>
            <a:ext cx="5812372" cy="3000847"/>
          </a:xfrm>
        </p:spPr>
        <p:txBody>
          <a:bodyPr/>
          <a:lstStyle/>
          <a:p>
            <a:r>
              <a:rPr lang="en-US"/>
              <a:t>What’s Wrong with Meetings? </a:t>
            </a:r>
          </a:p>
          <a:p>
            <a:r>
              <a:rPr lang="en-US"/>
              <a:t>Meeting Best Practices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65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72840-909A-466F-BCCF-BAAAA7DAFC1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/>
              <a:t>Identify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9D93736-AD12-4E45-A697-83849B7E254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400"/>
              <a:t>Identify barriers and best practices to having effective meetings</a:t>
            </a:r>
          </a:p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995D6A-7221-410A-BC93-D6DB46BB00E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/>
              <a:t>Develop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8E9BAC-8E53-43E4-82E1-15F84AF219A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/>
              <a:t>Develop strategies to conduct effective meetings 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D9D45-F38B-42A3-8C69-DF6DA7C79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226" y="2205420"/>
            <a:ext cx="1877731" cy="1883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2B66C9-5B1A-4A53-A224-79E6C492C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730" y="2167282"/>
            <a:ext cx="1883827" cy="18960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1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DD97D3A-90E1-4C22-8557-AD541B974E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5028" b="5028"/>
          <a:stretch/>
        </p:blipFill>
        <p:spPr>
          <a:xfrm>
            <a:off x="-83127" y="0"/>
            <a:ext cx="12352882" cy="6272212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4B34D8-14E3-467A-A8C0-79E8F087FD49}"/>
              </a:ext>
            </a:extLst>
          </p:cNvPr>
          <p:cNvSpPr/>
          <p:nvPr/>
        </p:nvSpPr>
        <p:spPr>
          <a:xfrm>
            <a:off x="-96253" y="-9525"/>
            <a:ext cx="12191999" cy="1143001"/>
          </a:xfrm>
          <a:prstGeom prst="rect">
            <a:avLst/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>
                <a:solidFill>
                  <a:srgbClr val="595959"/>
                </a:solidFill>
                <a:latin typeface="+mj-lt"/>
              </a:rPr>
              <a:t>What’s Wrong with Meetings?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63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Breakout Room Activity: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What’s Wrong with Meetings</a:t>
            </a:r>
            <a:br>
              <a:rPr lang="en-US">
                <a:latin typeface="+mj-lt"/>
              </a:rPr>
            </a:br>
            <a:endParaRPr lang="en-US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56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Use Zoom tools as needed</a:t>
            </a:r>
            <a:r>
              <a:rPr lang="en-US" sz="2400"/>
              <a:t> (</a:t>
            </a:r>
            <a:r>
              <a:rPr lang="en-US" sz="2400" u="sng"/>
              <a:t>Share Screen</a:t>
            </a:r>
            <a:r>
              <a:rPr lang="en-US" sz="240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Use “Ask For Help” button</a:t>
            </a: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704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What’s Wrong with Meetings?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>
                <a:solidFill>
                  <a:srgbClr val="595959"/>
                </a:solidFill>
                <a:latin typeface="Arial" charset="0"/>
                <a:cs typeface="Arial" charset="0"/>
              </a:rPr>
              <a:t>Using your Session Workbook, brainstorm and list what makes a meeting ineffective. Then determine the impact of each item on your list. 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>
                <a:solidFill>
                  <a:srgbClr val="595959"/>
                </a:solidFill>
                <a:latin typeface="Arial" charset="0"/>
                <a:cs typeface="Arial" charset="0"/>
              </a:rPr>
              <a:t>You will have 10 minutes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11633-227B-4575-85F3-464E23927423}"/>
              </a:ext>
            </a:extLst>
          </p:cNvPr>
          <p:cNvSpPr/>
          <p:nvPr/>
        </p:nvSpPr>
        <p:spPr>
          <a:xfrm>
            <a:off x="326569" y="5453523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 dirty="0">
                <a:solidFill>
                  <a:srgbClr val="800000"/>
                </a:solidFill>
              </a:rPr>
              <a:t>Start on page 2 in your Session Workbook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47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>
                <a:solidFill>
                  <a:srgbClr val="FFF0A0"/>
                </a:solidFill>
                <a:latin typeface="+mj-lt"/>
              </a:rPr>
              <a:t>What was one thing you discussed as being ineffective during a meeting?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1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DESIGN_ID_1_TI CORPORATE: 4X3 – TITLE &amp; CONTENT" val="v37w4s1G"/>
  <p:tag name="ARTICULATE_PROJECT_OPEN" val="0"/>
  <p:tag name="ARTICULATE_SLIDE_COUNT" val="6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I Corporate: 4x3 – Title &amp; Content">
  <a:themeElements>
    <a:clrScheme name="Custom 8">
      <a:dk1>
        <a:srgbClr val="132E3E"/>
      </a:dk1>
      <a:lt1>
        <a:srgbClr val="FFFFFF"/>
      </a:lt1>
      <a:dk2>
        <a:srgbClr val="000000"/>
      </a:dk2>
      <a:lt2>
        <a:srgbClr val="C8C8C8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anchor="ctr"/>
      <a:lstStyle>
        <a:defPPr algn="l">
          <a:defRPr dirty="0"/>
        </a:defPPr>
      </a:lstStyle>
    </a:txDef>
  </a:objectDefaults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strictLeaderTrainingTemplate 16x9-20200402-GD-RI-V2" id="{FC7AD34E-C3CB-2F41-91B7-ADC87DF45D92}" vid="{4E4CFD27-3CF8-0649-8257-2703D086C8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54E34E4EDFD49BC6F6961AA98779E" ma:contentTypeVersion="13" ma:contentTypeDescription="Create a new document." ma:contentTypeScope="" ma:versionID="b305eb0699aa9c0bc1f2fc10d4f36038">
  <xsd:schema xmlns:xsd="http://www.w3.org/2001/XMLSchema" xmlns:xs="http://www.w3.org/2001/XMLSchema" xmlns:p="http://schemas.microsoft.com/office/2006/metadata/properties" xmlns:ns2="8c6a0a72-e6e7-4f8b-a353-b7c727c5dcd0" xmlns:ns3="e10df609-bac7-454a-91f6-876e95fb37e2" targetNamespace="http://schemas.microsoft.com/office/2006/metadata/properties" ma:root="true" ma:fieldsID="3d2a9b8f84b03b3f2fcb6b514fd928d1" ns2:_="" ns3:_="">
    <xsd:import namespace="8c6a0a72-e6e7-4f8b-a353-b7c727c5dcd0"/>
    <xsd:import namespace="e10df609-bac7-454a-91f6-876e95fb3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a0a72-e6e7-4f8b-a353-b7c727c5dc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0df609-bac7-454a-91f6-876e95fb3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CC22836-0473-493F-93A3-F40A720679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1E58B9-5C19-4F68-923B-D7DAF9FB65FE}">
  <ds:schemaRefs>
    <ds:schemaRef ds:uri="8c6a0a72-e6e7-4f8b-a353-b7c727c5dcd0"/>
    <ds:schemaRef ds:uri="e10df609-bac7-454a-91f6-876e95fb37e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17857AC-A766-44D7-A254-0EE52D4C6802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www.w3.org/XML/1998/namespace"/>
    <ds:schemaRef ds:uri="8c6a0a72-e6e7-4f8b-a353-b7c727c5dcd0"/>
    <ds:schemaRef ds:uri="http://purl.org/dc/terms/"/>
    <ds:schemaRef ds:uri="http://purl.org/dc/elements/1.1/"/>
    <ds:schemaRef ds:uri="e10df609-bac7-454a-91f6-876e95fb37e2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DistrictLeaderTrainingTemplate16x9-20200403-GD-RI-V4 (2)</Template>
  <TotalTime>1</TotalTime>
  <Words>480</Words>
  <Application>Microsoft Office PowerPoint</Application>
  <PresentationFormat>Widescreen</PresentationFormat>
  <Paragraphs>82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1_TI Corporate: 4x3 – Title &amp; Content</vt:lpstr>
      <vt:lpstr>PowerPoint Presentation</vt:lpstr>
      <vt:lpstr>Effective Area Meetings</vt:lpstr>
      <vt:lpstr>PowerPoint Presentation</vt:lpstr>
      <vt:lpstr>PowerPoint Presentation</vt:lpstr>
      <vt:lpstr>PowerPoint Presentation</vt:lpstr>
      <vt:lpstr>Breakout Room Activity:  What’s Wrong with Meetings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Room Activity:  Meeting Best Practices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Share one insight from this session that you will apply during your next meeting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Williams</dc:creator>
  <cp:lastModifiedBy>Erica Gross</cp:lastModifiedBy>
  <cp:revision>2</cp:revision>
  <cp:lastPrinted>2019-05-21T16:02:16Z</cp:lastPrinted>
  <dcterms:created xsi:type="dcterms:W3CDTF">2020-04-06T22:50:15Z</dcterms:created>
  <dcterms:modified xsi:type="dcterms:W3CDTF">2021-11-12T03:52:54Z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21087F34-E8A9-4791-BA0A-46BF5669FB29</vt:lpwstr>
  </property>
  <property fmtid="{D5CDD505-2E9C-101B-9397-08002B2CF9AE}" pid="3" name="ArticulatePath">
    <vt:lpwstr>https://toastmasterseo-my.sharepoint.com/personal/krynerson_toastmasters_org/Documents/Microsoft Teams Chat Files/2019DistrictLeaderTrainingSession2</vt:lpwstr>
  </property>
  <property fmtid="{D5CDD505-2E9C-101B-9397-08002B2CF9AE}" pid="4" name="ContentTypeId">
    <vt:lpwstr>0x010100CB954E34E4EDFD49BC6F6961AA98779E</vt:lpwstr>
  </property>
</Properties>
</file>