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43"/>
  </p:notesMasterIdLst>
  <p:handoutMasterIdLst>
    <p:handoutMasterId r:id="rId44"/>
  </p:handoutMasterIdLst>
  <p:sldIdLst>
    <p:sldId id="388" r:id="rId2"/>
    <p:sldId id="350" r:id="rId3"/>
    <p:sldId id="348" r:id="rId4"/>
    <p:sldId id="408" r:id="rId5"/>
    <p:sldId id="409" r:id="rId6"/>
    <p:sldId id="411" r:id="rId7"/>
    <p:sldId id="412" r:id="rId8"/>
    <p:sldId id="445" r:id="rId9"/>
    <p:sldId id="413" r:id="rId10"/>
    <p:sldId id="414" r:id="rId11"/>
    <p:sldId id="415" r:id="rId12"/>
    <p:sldId id="416" r:id="rId13"/>
    <p:sldId id="417" r:id="rId14"/>
    <p:sldId id="418" r:id="rId15"/>
    <p:sldId id="405" r:id="rId16"/>
    <p:sldId id="419" r:id="rId17"/>
    <p:sldId id="406" r:id="rId18"/>
    <p:sldId id="420" r:id="rId19"/>
    <p:sldId id="421" r:id="rId20"/>
    <p:sldId id="422" r:id="rId21"/>
    <p:sldId id="425" r:id="rId22"/>
    <p:sldId id="426" r:id="rId23"/>
    <p:sldId id="427" r:id="rId24"/>
    <p:sldId id="428" r:id="rId25"/>
    <p:sldId id="429" r:id="rId26"/>
    <p:sldId id="430" r:id="rId27"/>
    <p:sldId id="431" r:id="rId28"/>
    <p:sldId id="432" r:id="rId29"/>
    <p:sldId id="433" r:id="rId30"/>
    <p:sldId id="399" r:id="rId31"/>
    <p:sldId id="434" r:id="rId32"/>
    <p:sldId id="435" r:id="rId33"/>
    <p:sldId id="436" r:id="rId34"/>
    <p:sldId id="437" r:id="rId35"/>
    <p:sldId id="438" r:id="rId36"/>
    <p:sldId id="439" r:id="rId37"/>
    <p:sldId id="440" r:id="rId38"/>
    <p:sldId id="441" r:id="rId39"/>
    <p:sldId id="442" r:id="rId40"/>
    <p:sldId id="443" r:id="rId41"/>
    <p:sldId id="444" r:id="rId42"/>
  </p:sldIdLst>
  <p:sldSz cx="12192000" cy="6858000"/>
  <p:notesSz cx="7010400" cy="9236075"/>
  <p:defaultTextStyle>
    <a:defPPr>
      <a:defRPr lang="en-US"/>
    </a:defPPr>
    <a:lvl1pPr algn="l" rtl="0" fontAlgn="base">
      <a:spcBef>
        <a:spcPct val="0"/>
      </a:spcBef>
      <a:spcAft>
        <a:spcPct val="0"/>
      </a:spcAft>
      <a:defRPr kern="1200">
        <a:solidFill>
          <a:schemeClr val="tx1"/>
        </a:solidFill>
        <a:latin typeface="Arial" charset="0"/>
        <a:ea typeface="ヒラギノ角ゴ Pro W3" charset="0"/>
        <a:cs typeface="Arial" charset="0"/>
      </a:defRPr>
    </a:lvl1pPr>
    <a:lvl2pPr marL="457200" algn="l" rtl="0" fontAlgn="base">
      <a:spcBef>
        <a:spcPct val="0"/>
      </a:spcBef>
      <a:spcAft>
        <a:spcPct val="0"/>
      </a:spcAft>
      <a:defRPr kern="1200">
        <a:solidFill>
          <a:schemeClr val="tx1"/>
        </a:solidFill>
        <a:latin typeface="Arial" charset="0"/>
        <a:ea typeface="ヒラギノ角ゴ Pro W3" charset="0"/>
        <a:cs typeface="Arial" charset="0"/>
      </a:defRPr>
    </a:lvl2pPr>
    <a:lvl3pPr marL="914400" algn="l" rtl="0" fontAlgn="base">
      <a:spcBef>
        <a:spcPct val="0"/>
      </a:spcBef>
      <a:spcAft>
        <a:spcPct val="0"/>
      </a:spcAft>
      <a:defRPr kern="1200">
        <a:solidFill>
          <a:schemeClr val="tx1"/>
        </a:solidFill>
        <a:latin typeface="Arial" charset="0"/>
        <a:ea typeface="ヒラギノ角ゴ Pro W3" charset="0"/>
        <a:cs typeface="Arial" charset="0"/>
      </a:defRPr>
    </a:lvl3pPr>
    <a:lvl4pPr marL="1371600" algn="l" rtl="0" fontAlgn="base">
      <a:spcBef>
        <a:spcPct val="0"/>
      </a:spcBef>
      <a:spcAft>
        <a:spcPct val="0"/>
      </a:spcAft>
      <a:defRPr kern="1200">
        <a:solidFill>
          <a:schemeClr val="tx1"/>
        </a:solidFill>
        <a:latin typeface="Arial" charset="0"/>
        <a:ea typeface="ヒラギノ角ゴ Pro W3" charset="0"/>
        <a:cs typeface="Arial" charset="0"/>
      </a:defRPr>
    </a:lvl4pPr>
    <a:lvl5pPr marL="1828800" algn="l" rtl="0" fontAlgn="base">
      <a:spcBef>
        <a:spcPct val="0"/>
      </a:spcBef>
      <a:spcAft>
        <a:spcPct val="0"/>
      </a:spcAft>
      <a:defRPr kern="1200">
        <a:solidFill>
          <a:schemeClr val="tx1"/>
        </a:solidFill>
        <a:latin typeface="Arial" charset="0"/>
        <a:ea typeface="ヒラギノ角ゴ Pro W3" charset="0"/>
        <a:cs typeface="Arial" charset="0"/>
      </a:defRPr>
    </a:lvl5pPr>
    <a:lvl6pPr marL="2286000" algn="l" defTabSz="457200" rtl="0" eaLnBrk="1" latinLnBrk="0" hangingPunct="1">
      <a:defRPr kern="1200">
        <a:solidFill>
          <a:schemeClr val="tx1"/>
        </a:solidFill>
        <a:latin typeface="Arial" charset="0"/>
        <a:ea typeface="ヒラギノ角ゴ Pro W3" charset="0"/>
        <a:cs typeface="Arial" charset="0"/>
      </a:defRPr>
    </a:lvl6pPr>
    <a:lvl7pPr marL="2743200" algn="l" defTabSz="457200" rtl="0" eaLnBrk="1" latinLnBrk="0" hangingPunct="1">
      <a:defRPr kern="1200">
        <a:solidFill>
          <a:schemeClr val="tx1"/>
        </a:solidFill>
        <a:latin typeface="Arial" charset="0"/>
        <a:ea typeface="ヒラギノ角ゴ Pro W3" charset="0"/>
        <a:cs typeface="Arial" charset="0"/>
      </a:defRPr>
    </a:lvl7pPr>
    <a:lvl8pPr marL="3200400" algn="l" defTabSz="457200" rtl="0" eaLnBrk="1" latinLnBrk="0" hangingPunct="1">
      <a:defRPr kern="1200">
        <a:solidFill>
          <a:schemeClr val="tx1"/>
        </a:solidFill>
        <a:latin typeface="Arial" charset="0"/>
        <a:ea typeface="ヒラギノ角ゴ Pro W3" charset="0"/>
        <a:cs typeface="Arial" charset="0"/>
      </a:defRPr>
    </a:lvl8pPr>
    <a:lvl9pPr marL="3657600" algn="l" defTabSz="457200" rtl="0" eaLnBrk="1" latinLnBrk="0" hangingPunct="1">
      <a:defRPr kern="1200">
        <a:solidFill>
          <a:schemeClr val="tx1"/>
        </a:solidFill>
        <a:latin typeface="Arial" charset="0"/>
        <a:ea typeface="ヒラギノ角ゴ Pro W3" charset="0"/>
        <a:cs typeface="Arial" charset="0"/>
      </a:defRPr>
    </a:lvl9pPr>
  </p:defaultTextStyle>
  <p:extLst>
    <p:ext uri="{EFAFB233-063F-42B5-8137-9DF3F51BA10A}">
      <p15:sldGuideLst xmlns:p15="http://schemas.microsoft.com/office/powerpoint/2012/main">
        <p15:guide id="1" orient="horz" pos="1008" userDrawn="1">
          <p15:clr>
            <a:srgbClr val="A4A3A4"/>
          </p15:clr>
        </p15:guide>
        <p15:guide id="2" pos="256" userDrawn="1">
          <p15:clr>
            <a:srgbClr val="A4A3A4"/>
          </p15:clr>
        </p15:guide>
        <p15:guide id="3" pos="3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74A"/>
    <a:srgbClr val="004165"/>
    <a:srgbClr val="A9B2B1"/>
    <a:srgbClr val="800000"/>
    <a:srgbClr val="C6D5D7"/>
    <a:srgbClr val="DCEAEA"/>
    <a:srgbClr val="EBFDFF"/>
    <a:srgbClr val="ECFCFE"/>
    <a:srgbClr val="D9EFF8"/>
    <a:srgbClr val="ECEFE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98" autoAdjust="0"/>
    <p:restoredTop sz="86409" autoAdjust="0"/>
  </p:normalViewPr>
  <p:slideViewPr>
    <p:cSldViewPr showGuides="1">
      <p:cViewPr varScale="1">
        <p:scale>
          <a:sx n="111" d="100"/>
          <a:sy n="111" d="100"/>
        </p:scale>
        <p:origin x="570" y="114"/>
      </p:cViewPr>
      <p:guideLst>
        <p:guide orient="horz" pos="1008"/>
        <p:guide pos="256"/>
        <p:guide pos="384"/>
      </p:guideLst>
    </p:cSldViewPr>
  </p:slideViewPr>
  <p:outlineViewPr>
    <p:cViewPr>
      <p:scale>
        <a:sx n="33" d="100"/>
        <a:sy n="33" d="100"/>
      </p:scale>
      <p:origin x="0" y="-1016"/>
    </p:cViewPr>
  </p:outlineViewPr>
  <p:notesTextViewPr>
    <p:cViewPr>
      <p:scale>
        <a:sx n="85" d="100"/>
        <a:sy n="85" d="100"/>
      </p:scale>
      <p:origin x="0" y="0"/>
    </p:cViewPr>
  </p:notesTextViewPr>
  <p:sorterViewPr>
    <p:cViewPr>
      <p:scale>
        <a:sx n="70" d="100"/>
        <a:sy n="70" d="100"/>
      </p:scale>
      <p:origin x="0" y="8832"/>
    </p:cViewPr>
  </p:sorterViewPr>
  <p:notesViewPr>
    <p:cSldViewPr>
      <p:cViewPr varScale="1">
        <p:scale>
          <a:sx n="132" d="100"/>
          <a:sy n="132" d="100"/>
        </p:scale>
        <p:origin x="3832" y="16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9B848E-48FB-4AAF-9220-A63092127F8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53CAFD7-3D2F-4140-A6B6-5CE4ED2C83B3}">
      <dgm:prSet phldrT="[Text]"/>
      <dgm:spPr/>
      <dgm:t>
        <a:bodyPr/>
        <a:lstStyle/>
        <a:p>
          <a:r>
            <a:rPr lang="en-US" dirty="0"/>
            <a:t>Dynamic Leadership</a:t>
          </a:r>
        </a:p>
      </dgm:t>
    </dgm:pt>
    <dgm:pt modelId="{1B25210C-B6FA-4F9F-8ECC-A7BAF08B9FE1}" type="parTrans" cxnId="{27AD9CC0-5BD2-4521-91A2-8188A59413F6}">
      <dgm:prSet/>
      <dgm:spPr/>
      <dgm:t>
        <a:bodyPr/>
        <a:lstStyle/>
        <a:p>
          <a:endParaRPr lang="en-US"/>
        </a:p>
      </dgm:t>
    </dgm:pt>
    <dgm:pt modelId="{8563B356-8AE2-43BB-A6E5-D820E76A2D95}" type="sibTrans" cxnId="{27AD9CC0-5BD2-4521-91A2-8188A59413F6}">
      <dgm:prSet/>
      <dgm:spPr/>
      <dgm:t>
        <a:bodyPr/>
        <a:lstStyle/>
        <a:p>
          <a:endParaRPr lang="en-US"/>
        </a:p>
      </dgm:t>
    </dgm:pt>
    <dgm:pt modelId="{4BDD5148-0D50-499A-8D84-87E6E4AE4570}">
      <dgm:prSet phldrT="[Text]"/>
      <dgm:spPr/>
      <dgm:t>
        <a:bodyPr/>
        <a:lstStyle/>
        <a:p>
          <a:pPr>
            <a:buFont typeface="+mj-lt"/>
            <a:buAutoNum type="arabicPeriod"/>
          </a:pPr>
          <a:r>
            <a:rPr lang="en-US" dirty="0"/>
            <a:t>Level 1</a:t>
          </a:r>
        </a:p>
      </dgm:t>
    </dgm:pt>
    <dgm:pt modelId="{1EE53D95-B00D-421F-A756-84E2460ACF3A}" type="parTrans" cxnId="{B0618403-1770-4D63-9F0A-8CBB84A182DB}">
      <dgm:prSet/>
      <dgm:spPr/>
      <dgm:t>
        <a:bodyPr/>
        <a:lstStyle/>
        <a:p>
          <a:endParaRPr lang="en-US"/>
        </a:p>
      </dgm:t>
    </dgm:pt>
    <dgm:pt modelId="{E4F36463-120D-4571-BA3C-3F4B39AE1E4E}" type="sibTrans" cxnId="{B0618403-1770-4D63-9F0A-8CBB84A182DB}">
      <dgm:prSet/>
      <dgm:spPr/>
      <dgm:t>
        <a:bodyPr/>
        <a:lstStyle/>
        <a:p>
          <a:endParaRPr lang="en-US"/>
        </a:p>
      </dgm:t>
    </dgm:pt>
    <dgm:pt modelId="{E3C7C251-4A42-495C-9DBA-DED2D5E3406A}">
      <dgm:prSet phldrT="[Text]"/>
      <dgm:spPr/>
      <dgm:t>
        <a:bodyPr/>
        <a:lstStyle/>
        <a:p>
          <a:pPr>
            <a:buFont typeface="+mj-lt"/>
            <a:buAutoNum type="arabicPeriod"/>
          </a:pPr>
          <a:r>
            <a:rPr lang="en-US" dirty="0"/>
            <a:t>Level 2</a:t>
          </a:r>
        </a:p>
      </dgm:t>
    </dgm:pt>
    <dgm:pt modelId="{CF98A54A-10D8-463B-8DFB-B007384A6272}" type="parTrans" cxnId="{274FB59C-72E3-4CBE-8322-0866BD890DF6}">
      <dgm:prSet/>
      <dgm:spPr/>
      <dgm:t>
        <a:bodyPr/>
        <a:lstStyle/>
        <a:p>
          <a:endParaRPr lang="en-US"/>
        </a:p>
      </dgm:t>
    </dgm:pt>
    <dgm:pt modelId="{3754250E-7FDF-438E-8228-F0F450221B21}" type="sibTrans" cxnId="{274FB59C-72E3-4CBE-8322-0866BD890DF6}">
      <dgm:prSet/>
      <dgm:spPr/>
      <dgm:t>
        <a:bodyPr/>
        <a:lstStyle/>
        <a:p>
          <a:endParaRPr lang="en-US"/>
        </a:p>
      </dgm:t>
    </dgm:pt>
    <dgm:pt modelId="{CCB784C8-7482-4AD1-AEE8-C77BDD86EFCA}">
      <dgm:prSet phldrT="[Text]"/>
      <dgm:spPr/>
      <dgm:t>
        <a:bodyPr/>
        <a:lstStyle/>
        <a:p>
          <a:pPr>
            <a:buFont typeface="+mj-lt"/>
            <a:buAutoNum type="arabicPeriod"/>
          </a:pPr>
          <a:r>
            <a:rPr lang="en-US" dirty="0"/>
            <a:t>Level 3</a:t>
          </a:r>
        </a:p>
      </dgm:t>
    </dgm:pt>
    <dgm:pt modelId="{BA1F1FBE-5493-4D6B-A2DE-670B4D565C1B}" type="parTrans" cxnId="{D2C26307-B582-437C-AB80-392A38102327}">
      <dgm:prSet/>
      <dgm:spPr/>
      <dgm:t>
        <a:bodyPr/>
        <a:lstStyle/>
        <a:p>
          <a:endParaRPr lang="en-US"/>
        </a:p>
      </dgm:t>
    </dgm:pt>
    <dgm:pt modelId="{7E2EF241-F2A0-40EA-8814-79AE1ED4E4A6}" type="sibTrans" cxnId="{D2C26307-B582-437C-AB80-392A38102327}">
      <dgm:prSet/>
      <dgm:spPr/>
      <dgm:t>
        <a:bodyPr/>
        <a:lstStyle/>
        <a:p>
          <a:endParaRPr lang="en-US"/>
        </a:p>
      </dgm:t>
    </dgm:pt>
    <dgm:pt modelId="{364B52BB-4548-4A55-8AC4-792BE5105648}">
      <dgm:prSet phldrT="[Text]"/>
      <dgm:spPr/>
      <dgm:t>
        <a:bodyPr/>
        <a:lstStyle/>
        <a:p>
          <a:pPr>
            <a:buFont typeface="+mj-lt"/>
            <a:buAutoNum type="arabicPeriod"/>
          </a:pPr>
          <a:r>
            <a:rPr lang="en-US" dirty="0"/>
            <a:t>Level 4</a:t>
          </a:r>
        </a:p>
      </dgm:t>
    </dgm:pt>
    <dgm:pt modelId="{446D0B46-D8E8-4E3B-AEAA-D2122396E106}" type="parTrans" cxnId="{9664B853-C7D9-4745-A40E-082BEFF1662D}">
      <dgm:prSet/>
      <dgm:spPr/>
      <dgm:t>
        <a:bodyPr/>
        <a:lstStyle/>
        <a:p>
          <a:endParaRPr lang="en-US"/>
        </a:p>
      </dgm:t>
    </dgm:pt>
    <dgm:pt modelId="{71168ED5-06ED-47DC-931D-6E43635A0BE2}" type="sibTrans" cxnId="{9664B853-C7D9-4745-A40E-082BEFF1662D}">
      <dgm:prSet/>
      <dgm:spPr/>
      <dgm:t>
        <a:bodyPr/>
        <a:lstStyle/>
        <a:p>
          <a:endParaRPr lang="en-US"/>
        </a:p>
      </dgm:t>
    </dgm:pt>
    <dgm:pt modelId="{904EAD9B-188E-41C1-BC22-ED19A1B2A0BF}">
      <dgm:prSet phldrT="[Text]"/>
      <dgm:spPr/>
      <dgm:t>
        <a:bodyPr/>
        <a:lstStyle/>
        <a:p>
          <a:pPr>
            <a:buFont typeface="+mj-lt"/>
            <a:buAutoNum type="arabicPeriod"/>
          </a:pPr>
          <a:r>
            <a:rPr lang="en-US" dirty="0"/>
            <a:t>Level 5</a:t>
          </a:r>
        </a:p>
      </dgm:t>
    </dgm:pt>
    <dgm:pt modelId="{AA5043B6-1F9C-4F5E-A8EC-269BD4DCAC5C}" type="parTrans" cxnId="{5100A163-34EA-4569-B882-239774EA04CD}">
      <dgm:prSet/>
      <dgm:spPr/>
      <dgm:t>
        <a:bodyPr/>
        <a:lstStyle/>
        <a:p>
          <a:endParaRPr lang="en-US"/>
        </a:p>
      </dgm:t>
    </dgm:pt>
    <dgm:pt modelId="{06B6BCDA-62EA-41FE-9C22-F7DAEE3F91EB}" type="sibTrans" cxnId="{5100A163-34EA-4569-B882-239774EA04CD}">
      <dgm:prSet/>
      <dgm:spPr/>
      <dgm:t>
        <a:bodyPr/>
        <a:lstStyle/>
        <a:p>
          <a:endParaRPr lang="en-US"/>
        </a:p>
      </dgm:t>
    </dgm:pt>
    <dgm:pt modelId="{BD79C2FC-D4A8-49EF-AA97-40A62D4F9FDC}" type="pres">
      <dgm:prSet presAssocID="{CF9B848E-48FB-4AAF-9220-A63092127F83}" presName="diagram" presStyleCnt="0">
        <dgm:presLayoutVars>
          <dgm:chPref val="1"/>
          <dgm:dir/>
          <dgm:animOne val="branch"/>
          <dgm:animLvl val="lvl"/>
          <dgm:resizeHandles/>
        </dgm:presLayoutVars>
      </dgm:prSet>
      <dgm:spPr/>
    </dgm:pt>
    <dgm:pt modelId="{C3449216-9F35-402B-AABD-8A117E22A966}" type="pres">
      <dgm:prSet presAssocID="{253CAFD7-3D2F-4140-A6B6-5CE4ED2C83B3}" presName="root" presStyleCnt="0"/>
      <dgm:spPr/>
    </dgm:pt>
    <dgm:pt modelId="{F89DDA7C-60C5-407F-89D7-B600CD37E519}" type="pres">
      <dgm:prSet presAssocID="{253CAFD7-3D2F-4140-A6B6-5CE4ED2C83B3}" presName="rootComposite" presStyleCnt="0"/>
      <dgm:spPr/>
    </dgm:pt>
    <dgm:pt modelId="{D7703C87-B269-48C9-AD5D-38DB23ADC034}" type="pres">
      <dgm:prSet presAssocID="{253CAFD7-3D2F-4140-A6B6-5CE4ED2C83B3}" presName="rootText" presStyleLbl="node1" presStyleIdx="0" presStyleCnt="1" custScaleX="230876" custLinFactNeighborY="-11006"/>
      <dgm:spPr/>
    </dgm:pt>
    <dgm:pt modelId="{04248523-F959-40F7-8A71-4019BEF02C16}" type="pres">
      <dgm:prSet presAssocID="{253CAFD7-3D2F-4140-A6B6-5CE4ED2C83B3}" presName="rootConnector" presStyleLbl="node1" presStyleIdx="0" presStyleCnt="1"/>
      <dgm:spPr/>
    </dgm:pt>
    <dgm:pt modelId="{4BB0280D-404E-4F4C-9FC0-289C635B6651}" type="pres">
      <dgm:prSet presAssocID="{253CAFD7-3D2F-4140-A6B6-5CE4ED2C83B3}" presName="childShape" presStyleCnt="0"/>
      <dgm:spPr/>
    </dgm:pt>
    <dgm:pt modelId="{ED25F443-7676-4EB9-832B-40637C7489BB}" type="pres">
      <dgm:prSet presAssocID="{1EE53D95-B00D-421F-A756-84E2460ACF3A}" presName="Name13" presStyleLbl="parChTrans1D2" presStyleIdx="0" presStyleCnt="5"/>
      <dgm:spPr/>
    </dgm:pt>
    <dgm:pt modelId="{1F05DD95-0CAD-4AFC-B80E-8595CD8F6EB5}" type="pres">
      <dgm:prSet presAssocID="{4BDD5148-0D50-499A-8D84-87E6E4AE4570}" presName="childText" presStyleLbl="bgAcc1" presStyleIdx="0" presStyleCnt="5">
        <dgm:presLayoutVars>
          <dgm:bulletEnabled val="1"/>
        </dgm:presLayoutVars>
      </dgm:prSet>
      <dgm:spPr/>
    </dgm:pt>
    <dgm:pt modelId="{4C1F2D8C-94F9-433D-9CF2-290777CF0B1F}" type="pres">
      <dgm:prSet presAssocID="{CF98A54A-10D8-463B-8DFB-B007384A6272}" presName="Name13" presStyleLbl="parChTrans1D2" presStyleIdx="1" presStyleCnt="5"/>
      <dgm:spPr/>
    </dgm:pt>
    <dgm:pt modelId="{11E907F4-6997-4C84-A32B-A46EC162DBF2}" type="pres">
      <dgm:prSet presAssocID="{E3C7C251-4A42-495C-9DBA-DED2D5E3406A}" presName="childText" presStyleLbl="bgAcc1" presStyleIdx="1" presStyleCnt="5">
        <dgm:presLayoutVars>
          <dgm:bulletEnabled val="1"/>
        </dgm:presLayoutVars>
      </dgm:prSet>
      <dgm:spPr/>
    </dgm:pt>
    <dgm:pt modelId="{621AEFC4-968B-49D9-A1E8-920500064542}" type="pres">
      <dgm:prSet presAssocID="{BA1F1FBE-5493-4D6B-A2DE-670B4D565C1B}" presName="Name13" presStyleLbl="parChTrans1D2" presStyleIdx="2" presStyleCnt="5"/>
      <dgm:spPr/>
    </dgm:pt>
    <dgm:pt modelId="{6461EFC8-DE01-4BD0-A234-E9E843D9C976}" type="pres">
      <dgm:prSet presAssocID="{CCB784C8-7482-4AD1-AEE8-C77BDD86EFCA}" presName="childText" presStyleLbl="bgAcc1" presStyleIdx="2" presStyleCnt="5">
        <dgm:presLayoutVars>
          <dgm:bulletEnabled val="1"/>
        </dgm:presLayoutVars>
      </dgm:prSet>
      <dgm:spPr/>
    </dgm:pt>
    <dgm:pt modelId="{15FD5CEE-1945-468E-AA83-80DB35E8F736}" type="pres">
      <dgm:prSet presAssocID="{446D0B46-D8E8-4E3B-AEAA-D2122396E106}" presName="Name13" presStyleLbl="parChTrans1D2" presStyleIdx="3" presStyleCnt="5"/>
      <dgm:spPr/>
    </dgm:pt>
    <dgm:pt modelId="{1F7BF94C-0FDB-424A-B5BD-55FDE754134C}" type="pres">
      <dgm:prSet presAssocID="{364B52BB-4548-4A55-8AC4-792BE5105648}" presName="childText" presStyleLbl="bgAcc1" presStyleIdx="3" presStyleCnt="5">
        <dgm:presLayoutVars>
          <dgm:bulletEnabled val="1"/>
        </dgm:presLayoutVars>
      </dgm:prSet>
      <dgm:spPr/>
    </dgm:pt>
    <dgm:pt modelId="{3D2B5881-FE66-42F2-A242-1D1029D8E615}" type="pres">
      <dgm:prSet presAssocID="{AA5043B6-1F9C-4F5E-A8EC-269BD4DCAC5C}" presName="Name13" presStyleLbl="parChTrans1D2" presStyleIdx="4" presStyleCnt="5"/>
      <dgm:spPr/>
    </dgm:pt>
    <dgm:pt modelId="{B8976B0A-A954-4379-81DC-D962FADFA3B0}" type="pres">
      <dgm:prSet presAssocID="{904EAD9B-188E-41C1-BC22-ED19A1B2A0BF}" presName="childText" presStyleLbl="bgAcc1" presStyleIdx="4" presStyleCnt="5" custLinFactNeighborX="2280" custLinFactNeighborY="-1173">
        <dgm:presLayoutVars>
          <dgm:bulletEnabled val="1"/>
        </dgm:presLayoutVars>
      </dgm:prSet>
      <dgm:spPr/>
    </dgm:pt>
  </dgm:ptLst>
  <dgm:cxnLst>
    <dgm:cxn modelId="{B0618403-1770-4D63-9F0A-8CBB84A182DB}" srcId="{253CAFD7-3D2F-4140-A6B6-5CE4ED2C83B3}" destId="{4BDD5148-0D50-499A-8D84-87E6E4AE4570}" srcOrd="0" destOrd="0" parTransId="{1EE53D95-B00D-421F-A756-84E2460ACF3A}" sibTransId="{E4F36463-120D-4571-BA3C-3F4B39AE1E4E}"/>
    <dgm:cxn modelId="{D2C26307-B582-437C-AB80-392A38102327}" srcId="{253CAFD7-3D2F-4140-A6B6-5CE4ED2C83B3}" destId="{CCB784C8-7482-4AD1-AEE8-C77BDD86EFCA}" srcOrd="2" destOrd="0" parTransId="{BA1F1FBE-5493-4D6B-A2DE-670B4D565C1B}" sibTransId="{7E2EF241-F2A0-40EA-8814-79AE1ED4E4A6}"/>
    <dgm:cxn modelId="{5E177409-BEFC-4E96-BD09-AE4DA425B123}" type="presOf" srcId="{364B52BB-4548-4A55-8AC4-792BE5105648}" destId="{1F7BF94C-0FDB-424A-B5BD-55FDE754134C}" srcOrd="0" destOrd="0" presId="urn:microsoft.com/office/officeart/2005/8/layout/hierarchy3"/>
    <dgm:cxn modelId="{30ED2913-1EC8-4371-A42C-3CF69D32827A}" type="presOf" srcId="{446D0B46-D8E8-4E3B-AEAA-D2122396E106}" destId="{15FD5CEE-1945-468E-AA83-80DB35E8F736}" srcOrd="0" destOrd="0" presId="urn:microsoft.com/office/officeart/2005/8/layout/hierarchy3"/>
    <dgm:cxn modelId="{5A732D2F-FAFB-4716-9519-D03F1228C909}" type="presOf" srcId="{253CAFD7-3D2F-4140-A6B6-5CE4ED2C83B3}" destId="{04248523-F959-40F7-8A71-4019BEF02C16}" srcOrd="1" destOrd="0" presId="urn:microsoft.com/office/officeart/2005/8/layout/hierarchy3"/>
    <dgm:cxn modelId="{7B13B440-C69E-4DFD-8292-8F44378F68C6}" type="presOf" srcId="{CF9B848E-48FB-4AAF-9220-A63092127F83}" destId="{BD79C2FC-D4A8-49EF-AA97-40A62D4F9FDC}" srcOrd="0" destOrd="0" presId="urn:microsoft.com/office/officeart/2005/8/layout/hierarchy3"/>
    <dgm:cxn modelId="{5100A163-34EA-4569-B882-239774EA04CD}" srcId="{253CAFD7-3D2F-4140-A6B6-5CE4ED2C83B3}" destId="{904EAD9B-188E-41C1-BC22-ED19A1B2A0BF}" srcOrd="4" destOrd="0" parTransId="{AA5043B6-1F9C-4F5E-A8EC-269BD4DCAC5C}" sibTransId="{06B6BCDA-62EA-41FE-9C22-F7DAEE3F91EB}"/>
    <dgm:cxn modelId="{5D2EF74C-E1F3-4982-9FAA-41F6E0D6D531}" type="presOf" srcId="{253CAFD7-3D2F-4140-A6B6-5CE4ED2C83B3}" destId="{D7703C87-B269-48C9-AD5D-38DB23ADC034}" srcOrd="0" destOrd="0" presId="urn:microsoft.com/office/officeart/2005/8/layout/hierarchy3"/>
    <dgm:cxn modelId="{C230F76E-4956-4D2D-9616-76806E131083}" type="presOf" srcId="{E3C7C251-4A42-495C-9DBA-DED2D5E3406A}" destId="{11E907F4-6997-4C84-A32B-A46EC162DBF2}" srcOrd="0" destOrd="0" presId="urn:microsoft.com/office/officeart/2005/8/layout/hierarchy3"/>
    <dgm:cxn modelId="{9664B853-C7D9-4745-A40E-082BEFF1662D}" srcId="{253CAFD7-3D2F-4140-A6B6-5CE4ED2C83B3}" destId="{364B52BB-4548-4A55-8AC4-792BE5105648}" srcOrd="3" destOrd="0" parTransId="{446D0B46-D8E8-4E3B-AEAA-D2122396E106}" sibTransId="{71168ED5-06ED-47DC-931D-6E43635A0BE2}"/>
    <dgm:cxn modelId="{81464E80-8120-42A8-AB8B-95C5ADC3C693}" type="presOf" srcId="{BA1F1FBE-5493-4D6B-A2DE-670B4D565C1B}" destId="{621AEFC4-968B-49D9-A1E8-920500064542}" srcOrd="0" destOrd="0" presId="urn:microsoft.com/office/officeart/2005/8/layout/hierarchy3"/>
    <dgm:cxn modelId="{274FB59C-72E3-4CBE-8322-0866BD890DF6}" srcId="{253CAFD7-3D2F-4140-A6B6-5CE4ED2C83B3}" destId="{E3C7C251-4A42-495C-9DBA-DED2D5E3406A}" srcOrd="1" destOrd="0" parTransId="{CF98A54A-10D8-463B-8DFB-B007384A6272}" sibTransId="{3754250E-7FDF-438E-8228-F0F450221B21}"/>
    <dgm:cxn modelId="{E9DD7DA1-DE21-4096-AFDF-6BB5B38F7A4C}" type="presOf" srcId="{CCB784C8-7482-4AD1-AEE8-C77BDD86EFCA}" destId="{6461EFC8-DE01-4BD0-A234-E9E843D9C976}" srcOrd="0" destOrd="0" presId="urn:microsoft.com/office/officeart/2005/8/layout/hierarchy3"/>
    <dgm:cxn modelId="{ADAA71A2-F927-4F02-B70C-8F38831BB229}" type="presOf" srcId="{904EAD9B-188E-41C1-BC22-ED19A1B2A0BF}" destId="{B8976B0A-A954-4379-81DC-D962FADFA3B0}" srcOrd="0" destOrd="0" presId="urn:microsoft.com/office/officeart/2005/8/layout/hierarchy3"/>
    <dgm:cxn modelId="{328ECCA4-24B5-4E28-8711-69D5A33D7BC1}" type="presOf" srcId="{4BDD5148-0D50-499A-8D84-87E6E4AE4570}" destId="{1F05DD95-0CAD-4AFC-B80E-8595CD8F6EB5}" srcOrd="0" destOrd="0" presId="urn:microsoft.com/office/officeart/2005/8/layout/hierarchy3"/>
    <dgm:cxn modelId="{93759EAF-D3AD-4C87-AB9E-9132560559DD}" type="presOf" srcId="{CF98A54A-10D8-463B-8DFB-B007384A6272}" destId="{4C1F2D8C-94F9-433D-9CF2-290777CF0B1F}" srcOrd="0" destOrd="0" presId="urn:microsoft.com/office/officeart/2005/8/layout/hierarchy3"/>
    <dgm:cxn modelId="{27AD9CC0-5BD2-4521-91A2-8188A59413F6}" srcId="{CF9B848E-48FB-4AAF-9220-A63092127F83}" destId="{253CAFD7-3D2F-4140-A6B6-5CE4ED2C83B3}" srcOrd="0" destOrd="0" parTransId="{1B25210C-B6FA-4F9F-8ECC-A7BAF08B9FE1}" sibTransId="{8563B356-8AE2-43BB-A6E5-D820E76A2D95}"/>
    <dgm:cxn modelId="{98EA6CDF-DFF3-4556-BB45-EDD96E012D90}" type="presOf" srcId="{AA5043B6-1F9C-4F5E-A8EC-269BD4DCAC5C}" destId="{3D2B5881-FE66-42F2-A242-1D1029D8E615}" srcOrd="0" destOrd="0" presId="urn:microsoft.com/office/officeart/2005/8/layout/hierarchy3"/>
    <dgm:cxn modelId="{21B192E0-80F0-4A8D-9597-D6DE685D0068}" type="presOf" srcId="{1EE53D95-B00D-421F-A756-84E2460ACF3A}" destId="{ED25F443-7676-4EB9-832B-40637C7489BB}" srcOrd="0" destOrd="0" presId="urn:microsoft.com/office/officeart/2005/8/layout/hierarchy3"/>
    <dgm:cxn modelId="{F5CB6B9A-CB25-4624-A605-7881BBFE4D2C}" type="presParOf" srcId="{BD79C2FC-D4A8-49EF-AA97-40A62D4F9FDC}" destId="{C3449216-9F35-402B-AABD-8A117E22A966}" srcOrd="0" destOrd="0" presId="urn:microsoft.com/office/officeart/2005/8/layout/hierarchy3"/>
    <dgm:cxn modelId="{AC877AC6-A497-4602-8634-23CA537D5EA0}" type="presParOf" srcId="{C3449216-9F35-402B-AABD-8A117E22A966}" destId="{F89DDA7C-60C5-407F-89D7-B600CD37E519}" srcOrd="0" destOrd="0" presId="urn:microsoft.com/office/officeart/2005/8/layout/hierarchy3"/>
    <dgm:cxn modelId="{290F0B52-E23B-4210-8208-5C5D266C785D}" type="presParOf" srcId="{F89DDA7C-60C5-407F-89D7-B600CD37E519}" destId="{D7703C87-B269-48C9-AD5D-38DB23ADC034}" srcOrd="0" destOrd="0" presId="urn:microsoft.com/office/officeart/2005/8/layout/hierarchy3"/>
    <dgm:cxn modelId="{450812D8-05FC-41ED-BCB8-7E709B0FB366}" type="presParOf" srcId="{F89DDA7C-60C5-407F-89D7-B600CD37E519}" destId="{04248523-F959-40F7-8A71-4019BEF02C16}" srcOrd="1" destOrd="0" presId="urn:microsoft.com/office/officeart/2005/8/layout/hierarchy3"/>
    <dgm:cxn modelId="{0D934DBA-FE60-48DE-B321-C3BB8FA9ED23}" type="presParOf" srcId="{C3449216-9F35-402B-AABD-8A117E22A966}" destId="{4BB0280D-404E-4F4C-9FC0-289C635B6651}" srcOrd="1" destOrd="0" presId="urn:microsoft.com/office/officeart/2005/8/layout/hierarchy3"/>
    <dgm:cxn modelId="{B012F23D-9A8B-4A8E-9529-885725C0F131}" type="presParOf" srcId="{4BB0280D-404E-4F4C-9FC0-289C635B6651}" destId="{ED25F443-7676-4EB9-832B-40637C7489BB}" srcOrd="0" destOrd="0" presId="urn:microsoft.com/office/officeart/2005/8/layout/hierarchy3"/>
    <dgm:cxn modelId="{718767D1-AE8A-4353-B09B-F8C5D66E93E7}" type="presParOf" srcId="{4BB0280D-404E-4F4C-9FC0-289C635B6651}" destId="{1F05DD95-0CAD-4AFC-B80E-8595CD8F6EB5}" srcOrd="1" destOrd="0" presId="urn:microsoft.com/office/officeart/2005/8/layout/hierarchy3"/>
    <dgm:cxn modelId="{69B78DE5-15E6-4E91-BEFE-8011D54959EE}" type="presParOf" srcId="{4BB0280D-404E-4F4C-9FC0-289C635B6651}" destId="{4C1F2D8C-94F9-433D-9CF2-290777CF0B1F}" srcOrd="2" destOrd="0" presId="urn:microsoft.com/office/officeart/2005/8/layout/hierarchy3"/>
    <dgm:cxn modelId="{E6DED67C-05D5-4217-B2D9-A65CA3E8524E}" type="presParOf" srcId="{4BB0280D-404E-4F4C-9FC0-289C635B6651}" destId="{11E907F4-6997-4C84-A32B-A46EC162DBF2}" srcOrd="3" destOrd="0" presId="urn:microsoft.com/office/officeart/2005/8/layout/hierarchy3"/>
    <dgm:cxn modelId="{01EC0AC7-F706-4CAF-BBF5-F304E777D7A7}" type="presParOf" srcId="{4BB0280D-404E-4F4C-9FC0-289C635B6651}" destId="{621AEFC4-968B-49D9-A1E8-920500064542}" srcOrd="4" destOrd="0" presId="urn:microsoft.com/office/officeart/2005/8/layout/hierarchy3"/>
    <dgm:cxn modelId="{0A4426A9-1834-4061-AE9C-D1361B93D6E3}" type="presParOf" srcId="{4BB0280D-404E-4F4C-9FC0-289C635B6651}" destId="{6461EFC8-DE01-4BD0-A234-E9E843D9C976}" srcOrd="5" destOrd="0" presId="urn:microsoft.com/office/officeart/2005/8/layout/hierarchy3"/>
    <dgm:cxn modelId="{78D45824-928D-4AAC-AFA8-345F33251686}" type="presParOf" srcId="{4BB0280D-404E-4F4C-9FC0-289C635B6651}" destId="{15FD5CEE-1945-468E-AA83-80DB35E8F736}" srcOrd="6" destOrd="0" presId="urn:microsoft.com/office/officeart/2005/8/layout/hierarchy3"/>
    <dgm:cxn modelId="{0115F2D8-DDA4-416A-9A07-10E8A8E169BB}" type="presParOf" srcId="{4BB0280D-404E-4F4C-9FC0-289C635B6651}" destId="{1F7BF94C-0FDB-424A-B5BD-55FDE754134C}" srcOrd="7" destOrd="0" presId="urn:microsoft.com/office/officeart/2005/8/layout/hierarchy3"/>
    <dgm:cxn modelId="{83AF8711-37F5-4DFB-B7E2-4B497AF70021}" type="presParOf" srcId="{4BB0280D-404E-4F4C-9FC0-289C635B6651}" destId="{3D2B5881-FE66-42F2-A242-1D1029D8E615}" srcOrd="8" destOrd="0" presId="urn:microsoft.com/office/officeart/2005/8/layout/hierarchy3"/>
    <dgm:cxn modelId="{02713247-B88F-4D9A-BFE8-3F9B1CF12ACE}" type="presParOf" srcId="{4BB0280D-404E-4F4C-9FC0-289C635B6651}" destId="{B8976B0A-A954-4379-81DC-D962FADFA3B0}" srcOrd="9" destOrd="0" presId="urn:microsoft.com/office/officeart/2005/8/layout/hierarchy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F9B848E-48FB-4AAF-9220-A63092127F8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53CAFD7-3D2F-4140-A6B6-5CE4ED2C83B3}">
      <dgm:prSet phldrT="[Text]"/>
      <dgm:spPr/>
      <dgm:t>
        <a:bodyPr/>
        <a:lstStyle/>
        <a:p>
          <a:r>
            <a:rPr lang="en-US" dirty="0"/>
            <a:t>Team Collaboration</a:t>
          </a:r>
        </a:p>
      </dgm:t>
    </dgm:pt>
    <dgm:pt modelId="{1B25210C-B6FA-4F9F-8ECC-A7BAF08B9FE1}" type="parTrans" cxnId="{27AD9CC0-5BD2-4521-91A2-8188A59413F6}">
      <dgm:prSet/>
      <dgm:spPr/>
      <dgm:t>
        <a:bodyPr/>
        <a:lstStyle/>
        <a:p>
          <a:endParaRPr lang="en-US"/>
        </a:p>
      </dgm:t>
    </dgm:pt>
    <dgm:pt modelId="{8563B356-8AE2-43BB-A6E5-D820E76A2D95}" type="sibTrans" cxnId="{27AD9CC0-5BD2-4521-91A2-8188A59413F6}">
      <dgm:prSet/>
      <dgm:spPr/>
      <dgm:t>
        <a:bodyPr/>
        <a:lstStyle/>
        <a:p>
          <a:endParaRPr lang="en-US"/>
        </a:p>
      </dgm:t>
    </dgm:pt>
    <dgm:pt modelId="{4BDD5148-0D50-499A-8D84-87E6E4AE4570}">
      <dgm:prSet phldrT="[Text]"/>
      <dgm:spPr/>
      <dgm:t>
        <a:bodyPr/>
        <a:lstStyle/>
        <a:p>
          <a:pPr>
            <a:buFont typeface="+mj-lt"/>
            <a:buAutoNum type="arabicPeriod"/>
          </a:pPr>
          <a:r>
            <a:rPr lang="en-US" dirty="0"/>
            <a:t>Level 1</a:t>
          </a:r>
        </a:p>
      </dgm:t>
    </dgm:pt>
    <dgm:pt modelId="{1EE53D95-B00D-421F-A756-84E2460ACF3A}" type="parTrans" cxnId="{B0618403-1770-4D63-9F0A-8CBB84A182DB}">
      <dgm:prSet/>
      <dgm:spPr/>
      <dgm:t>
        <a:bodyPr/>
        <a:lstStyle/>
        <a:p>
          <a:endParaRPr lang="en-US"/>
        </a:p>
      </dgm:t>
    </dgm:pt>
    <dgm:pt modelId="{E4F36463-120D-4571-BA3C-3F4B39AE1E4E}" type="sibTrans" cxnId="{B0618403-1770-4D63-9F0A-8CBB84A182DB}">
      <dgm:prSet/>
      <dgm:spPr/>
      <dgm:t>
        <a:bodyPr/>
        <a:lstStyle/>
        <a:p>
          <a:endParaRPr lang="en-US"/>
        </a:p>
      </dgm:t>
    </dgm:pt>
    <dgm:pt modelId="{E3C7C251-4A42-495C-9DBA-DED2D5E3406A}">
      <dgm:prSet phldrT="[Text]"/>
      <dgm:spPr/>
      <dgm:t>
        <a:bodyPr/>
        <a:lstStyle/>
        <a:p>
          <a:pPr>
            <a:buFont typeface="+mj-lt"/>
            <a:buAutoNum type="arabicPeriod"/>
          </a:pPr>
          <a:r>
            <a:rPr lang="en-US" dirty="0"/>
            <a:t>Level 2</a:t>
          </a:r>
        </a:p>
      </dgm:t>
    </dgm:pt>
    <dgm:pt modelId="{CF98A54A-10D8-463B-8DFB-B007384A6272}" type="parTrans" cxnId="{274FB59C-72E3-4CBE-8322-0866BD890DF6}">
      <dgm:prSet/>
      <dgm:spPr/>
      <dgm:t>
        <a:bodyPr/>
        <a:lstStyle/>
        <a:p>
          <a:endParaRPr lang="en-US"/>
        </a:p>
      </dgm:t>
    </dgm:pt>
    <dgm:pt modelId="{3754250E-7FDF-438E-8228-F0F450221B21}" type="sibTrans" cxnId="{274FB59C-72E3-4CBE-8322-0866BD890DF6}">
      <dgm:prSet/>
      <dgm:spPr/>
      <dgm:t>
        <a:bodyPr/>
        <a:lstStyle/>
        <a:p>
          <a:endParaRPr lang="en-US"/>
        </a:p>
      </dgm:t>
    </dgm:pt>
    <dgm:pt modelId="{CCB784C8-7482-4AD1-AEE8-C77BDD86EFCA}">
      <dgm:prSet phldrT="[Text]"/>
      <dgm:spPr/>
      <dgm:t>
        <a:bodyPr/>
        <a:lstStyle/>
        <a:p>
          <a:pPr>
            <a:buFont typeface="+mj-lt"/>
            <a:buAutoNum type="arabicPeriod"/>
          </a:pPr>
          <a:r>
            <a:rPr lang="en-US" dirty="0"/>
            <a:t>Level 3</a:t>
          </a:r>
        </a:p>
      </dgm:t>
    </dgm:pt>
    <dgm:pt modelId="{BA1F1FBE-5493-4D6B-A2DE-670B4D565C1B}" type="parTrans" cxnId="{D2C26307-B582-437C-AB80-392A38102327}">
      <dgm:prSet/>
      <dgm:spPr/>
      <dgm:t>
        <a:bodyPr/>
        <a:lstStyle/>
        <a:p>
          <a:endParaRPr lang="en-US"/>
        </a:p>
      </dgm:t>
    </dgm:pt>
    <dgm:pt modelId="{7E2EF241-F2A0-40EA-8814-79AE1ED4E4A6}" type="sibTrans" cxnId="{D2C26307-B582-437C-AB80-392A38102327}">
      <dgm:prSet/>
      <dgm:spPr/>
      <dgm:t>
        <a:bodyPr/>
        <a:lstStyle/>
        <a:p>
          <a:endParaRPr lang="en-US"/>
        </a:p>
      </dgm:t>
    </dgm:pt>
    <dgm:pt modelId="{364B52BB-4548-4A55-8AC4-792BE5105648}">
      <dgm:prSet phldrT="[Text]"/>
      <dgm:spPr/>
      <dgm:t>
        <a:bodyPr/>
        <a:lstStyle/>
        <a:p>
          <a:pPr>
            <a:buFont typeface="+mj-lt"/>
            <a:buAutoNum type="arabicPeriod"/>
          </a:pPr>
          <a:r>
            <a:rPr lang="en-US" dirty="0"/>
            <a:t>Level 4</a:t>
          </a:r>
        </a:p>
      </dgm:t>
    </dgm:pt>
    <dgm:pt modelId="{446D0B46-D8E8-4E3B-AEAA-D2122396E106}" type="parTrans" cxnId="{9664B853-C7D9-4745-A40E-082BEFF1662D}">
      <dgm:prSet/>
      <dgm:spPr/>
      <dgm:t>
        <a:bodyPr/>
        <a:lstStyle/>
        <a:p>
          <a:endParaRPr lang="en-US"/>
        </a:p>
      </dgm:t>
    </dgm:pt>
    <dgm:pt modelId="{71168ED5-06ED-47DC-931D-6E43635A0BE2}" type="sibTrans" cxnId="{9664B853-C7D9-4745-A40E-082BEFF1662D}">
      <dgm:prSet/>
      <dgm:spPr/>
      <dgm:t>
        <a:bodyPr/>
        <a:lstStyle/>
        <a:p>
          <a:endParaRPr lang="en-US"/>
        </a:p>
      </dgm:t>
    </dgm:pt>
    <dgm:pt modelId="{904EAD9B-188E-41C1-BC22-ED19A1B2A0BF}">
      <dgm:prSet phldrT="[Text]"/>
      <dgm:spPr/>
      <dgm:t>
        <a:bodyPr/>
        <a:lstStyle/>
        <a:p>
          <a:pPr>
            <a:buFont typeface="+mj-lt"/>
            <a:buAutoNum type="arabicPeriod"/>
          </a:pPr>
          <a:r>
            <a:rPr lang="en-US" dirty="0"/>
            <a:t>Level 5</a:t>
          </a:r>
        </a:p>
      </dgm:t>
    </dgm:pt>
    <dgm:pt modelId="{AA5043B6-1F9C-4F5E-A8EC-269BD4DCAC5C}" type="parTrans" cxnId="{5100A163-34EA-4569-B882-239774EA04CD}">
      <dgm:prSet/>
      <dgm:spPr/>
      <dgm:t>
        <a:bodyPr/>
        <a:lstStyle/>
        <a:p>
          <a:endParaRPr lang="en-US"/>
        </a:p>
      </dgm:t>
    </dgm:pt>
    <dgm:pt modelId="{06B6BCDA-62EA-41FE-9C22-F7DAEE3F91EB}" type="sibTrans" cxnId="{5100A163-34EA-4569-B882-239774EA04CD}">
      <dgm:prSet/>
      <dgm:spPr/>
      <dgm:t>
        <a:bodyPr/>
        <a:lstStyle/>
        <a:p>
          <a:endParaRPr lang="en-US"/>
        </a:p>
      </dgm:t>
    </dgm:pt>
    <dgm:pt modelId="{BD79C2FC-D4A8-49EF-AA97-40A62D4F9FDC}" type="pres">
      <dgm:prSet presAssocID="{CF9B848E-48FB-4AAF-9220-A63092127F83}" presName="diagram" presStyleCnt="0">
        <dgm:presLayoutVars>
          <dgm:chPref val="1"/>
          <dgm:dir/>
          <dgm:animOne val="branch"/>
          <dgm:animLvl val="lvl"/>
          <dgm:resizeHandles/>
        </dgm:presLayoutVars>
      </dgm:prSet>
      <dgm:spPr/>
    </dgm:pt>
    <dgm:pt modelId="{C3449216-9F35-402B-AABD-8A117E22A966}" type="pres">
      <dgm:prSet presAssocID="{253CAFD7-3D2F-4140-A6B6-5CE4ED2C83B3}" presName="root" presStyleCnt="0"/>
      <dgm:spPr/>
    </dgm:pt>
    <dgm:pt modelId="{F89DDA7C-60C5-407F-89D7-B600CD37E519}" type="pres">
      <dgm:prSet presAssocID="{253CAFD7-3D2F-4140-A6B6-5CE4ED2C83B3}" presName="rootComposite" presStyleCnt="0"/>
      <dgm:spPr/>
    </dgm:pt>
    <dgm:pt modelId="{D7703C87-B269-48C9-AD5D-38DB23ADC034}" type="pres">
      <dgm:prSet presAssocID="{253CAFD7-3D2F-4140-A6B6-5CE4ED2C83B3}" presName="rootText" presStyleLbl="node1" presStyleIdx="0" presStyleCnt="1" custScaleX="230876" custLinFactNeighborY="-11006"/>
      <dgm:spPr/>
    </dgm:pt>
    <dgm:pt modelId="{04248523-F959-40F7-8A71-4019BEF02C16}" type="pres">
      <dgm:prSet presAssocID="{253CAFD7-3D2F-4140-A6B6-5CE4ED2C83B3}" presName="rootConnector" presStyleLbl="node1" presStyleIdx="0" presStyleCnt="1"/>
      <dgm:spPr/>
    </dgm:pt>
    <dgm:pt modelId="{4BB0280D-404E-4F4C-9FC0-289C635B6651}" type="pres">
      <dgm:prSet presAssocID="{253CAFD7-3D2F-4140-A6B6-5CE4ED2C83B3}" presName="childShape" presStyleCnt="0"/>
      <dgm:spPr/>
    </dgm:pt>
    <dgm:pt modelId="{ED25F443-7676-4EB9-832B-40637C7489BB}" type="pres">
      <dgm:prSet presAssocID="{1EE53D95-B00D-421F-A756-84E2460ACF3A}" presName="Name13" presStyleLbl="parChTrans1D2" presStyleIdx="0" presStyleCnt="5"/>
      <dgm:spPr/>
    </dgm:pt>
    <dgm:pt modelId="{1F05DD95-0CAD-4AFC-B80E-8595CD8F6EB5}" type="pres">
      <dgm:prSet presAssocID="{4BDD5148-0D50-499A-8D84-87E6E4AE4570}" presName="childText" presStyleLbl="bgAcc1" presStyleIdx="0" presStyleCnt="5">
        <dgm:presLayoutVars>
          <dgm:bulletEnabled val="1"/>
        </dgm:presLayoutVars>
      </dgm:prSet>
      <dgm:spPr/>
    </dgm:pt>
    <dgm:pt modelId="{4C1F2D8C-94F9-433D-9CF2-290777CF0B1F}" type="pres">
      <dgm:prSet presAssocID="{CF98A54A-10D8-463B-8DFB-B007384A6272}" presName="Name13" presStyleLbl="parChTrans1D2" presStyleIdx="1" presStyleCnt="5"/>
      <dgm:spPr/>
    </dgm:pt>
    <dgm:pt modelId="{11E907F4-6997-4C84-A32B-A46EC162DBF2}" type="pres">
      <dgm:prSet presAssocID="{E3C7C251-4A42-495C-9DBA-DED2D5E3406A}" presName="childText" presStyleLbl="bgAcc1" presStyleIdx="1" presStyleCnt="5">
        <dgm:presLayoutVars>
          <dgm:bulletEnabled val="1"/>
        </dgm:presLayoutVars>
      </dgm:prSet>
      <dgm:spPr/>
    </dgm:pt>
    <dgm:pt modelId="{621AEFC4-968B-49D9-A1E8-920500064542}" type="pres">
      <dgm:prSet presAssocID="{BA1F1FBE-5493-4D6B-A2DE-670B4D565C1B}" presName="Name13" presStyleLbl="parChTrans1D2" presStyleIdx="2" presStyleCnt="5"/>
      <dgm:spPr/>
    </dgm:pt>
    <dgm:pt modelId="{6461EFC8-DE01-4BD0-A234-E9E843D9C976}" type="pres">
      <dgm:prSet presAssocID="{CCB784C8-7482-4AD1-AEE8-C77BDD86EFCA}" presName="childText" presStyleLbl="bgAcc1" presStyleIdx="2" presStyleCnt="5">
        <dgm:presLayoutVars>
          <dgm:bulletEnabled val="1"/>
        </dgm:presLayoutVars>
      </dgm:prSet>
      <dgm:spPr/>
    </dgm:pt>
    <dgm:pt modelId="{15FD5CEE-1945-468E-AA83-80DB35E8F736}" type="pres">
      <dgm:prSet presAssocID="{446D0B46-D8E8-4E3B-AEAA-D2122396E106}" presName="Name13" presStyleLbl="parChTrans1D2" presStyleIdx="3" presStyleCnt="5"/>
      <dgm:spPr/>
    </dgm:pt>
    <dgm:pt modelId="{1F7BF94C-0FDB-424A-B5BD-55FDE754134C}" type="pres">
      <dgm:prSet presAssocID="{364B52BB-4548-4A55-8AC4-792BE5105648}" presName="childText" presStyleLbl="bgAcc1" presStyleIdx="3" presStyleCnt="5">
        <dgm:presLayoutVars>
          <dgm:bulletEnabled val="1"/>
        </dgm:presLayoutVars>
      </dgm:prSet>
      <dgm:spPr/>
    </dgm:pt>
    <dgm:pt modelId="{3D2B5881-FE66-42F2-A242-1D1029D8E615}" type="pres">
      <dgm:prSet presAssocID="{AA5043B6-1F9C-4F5E-A8EC-269BD4DCAC5C}" presName="Name13" presStyleLbl="parChTrans1D2" presStyleIdx="4" presStyleCnt="5"/>
      <dgm:spPr/>
    </dgm:pt>
    <dgm:pt modelId="{B8976B0A-A954-4379-81DC-D962FADFA3B0}" type="pres">
      <dgm:prSet presAssocID="{904EAD9B-188E-41C1-BC22-ED19A1B2A0BF}" presName="childText" presStyleLbl="bgAcc1" presStyleIdx="4" presStyleCnt="5" custLinFactNeighborX="2280" custLinFactNeighborY="-1173">
        <dgm:presLayoutVars>
          <dgm:bulletEnabled val="1"/>
        </dgm:presLayoutVars>
      </dgm:prSet>
      <dgm:spPr/>
    </dgm:pt>
  </dgm:ptLst>
  <dgm:cxnLst>
    <dgm:cxn modelId="{B0618403-1770-4D63-9F0A-8CBB84A182DB}" srcId="{253CAFD7-3D2F-4140-A6B6-5CE4ED2C83B3}" destId="{4BDD5148-0D50-499A-8D84-87E6E4AE4570}" srcOrd="0" destOrd="0" parTransId="{1EE53D95-B00D-421F-A756-84E2460ACF3A}" sibTransId="{E4F36463-120D-4571-BA3C-3F4B39AE1E4E}"/>
    <dgm:cxn modelId="{D2C26307-B582-437C-AB80-392A38102327}" srcId="{253CAFD7-3D2F-4140-A6B6-5CE4ED2C83B3}" destId="{CCB784C8-7482-4AD1-AEE8-C77BDD86EFCA}" srcOrd="2" destOrd="0" parTransId="{BA1F1FBE-5493-4D6B-A2DE-670B4D565C1B}" sibTransId="{7E2EF241-F2A0-40EA-8814-79AE1ED4E4A6}"/>
    <dgm:cxn modelId="{5E177409-BEFC-4E96-BD09-AE4DA425B123}" type="presOf" srcId="{364B52BB-4548-4A55-8AC4-792BE5105648}" destId="{1F7BF94C-0FDB-424A-B5BD-55FDE754134C}" srcOrd="0" destOrd="0" presId="urn:microsoft.com/office/officeart/2005/8/layout/hierarchy3"/>
    <dgm:cxn modelId="{30ED2913-1EC8-4371-A42C-3CF69D32827A}" type="presOf" srcId="{446D0B46-D8E8-4E3B-AEAA-D2122396E106}" destId="{15FD5CEE-1945-468E-AA83-80DB35E8F736}" srcOrd="0" destOrd="0" presId="urn:microsoft.com/office/officeart/2005/8/layout/hierarchy3"/>
    <dgm:cxn modelId="{5A732D2F-FAFB-4716-9519-D03F1228C909}" type="presOf" srcId="{253CAFD7-3D2F-4140-A6B6-5CE4ED2C83B3}" destId="{04248523-F959-40F7-8A71-4019BEF02C16}" srcOrd="1" destOrd="0" presId="urn:microsoft.com/office/officeart/2005/8/layout/hierarchy3"/>
    <dgm:cxn modelId="{7B13B440-C69E-4DFD-8292-8F44378F68C6}" type="presOf" srcId="{CF9B848E-48FB-4AAF-9220-A63092127F83}" destId="{BD79C2FC-D4A8-49EF-AA97-40A62D4F9FDC}" srcOrd="0" destOrd="0" presId="urn:microsoft.com/office/officeart/2005/8/layout/hierarchy3"/>
    <dgm:cxn modelId="{5100A163-34EA-4569-B882-239774EA04CD}" srcId="{253CAFD7-3D2F-4140-A6B6-5CE4ED2C83B3}" destId="{904EAD9B-188E-41C1-BC22-ED19A1B2A0BF}" srcOrd="4" destOrd="0" parTransId="{AA5043B6-1F9C-4F5E-A8EC-269BD4DCAC5C}" sibTransId="{06B6BCDA-62EA-41FE-9C22-F7DAEE3F91EB}"/>
    <dgm:cxn modelId="{5D2EF74C-E1F3-4982-9FAA-41F6E0D6D531}" type="presOf" srcId="{253CAFD7-3D2F-4140-A6B6-5CE4ED2C83B3}" destId="{D7703C87-B269-48C9-AD5D-38DB23ADC034}" srcOrd="0" destOrd="0" presId="urn:microsoft.com/office/officeart/2005/8/layout/hierarchy3"/>
    <dgm:cxn modelId="{C230F76E-4956-4D2D-9616-76806E131083}" type="presOf" srcId="{E3C7C251-4A42-495C-9DBA-DED2D5E3406A}" destId="{11E907F4-6997-4C84-A32B-A46EC162DBF2}" srcOrd="0" destOrd="0" presId="urn:microsoft.com/office/officeart/2005/8/layout/hierarchy3"/>
    <dgm:cxn modelId="{9664B853-C7D9-4745-A40E-082BEFF1662D}" srcId="{253CAFD7-3D2F-4140-A6B6-5CE4ED2C83B3}" destId="{364B52BB-4548-4A55-8AC4-792BE5105648}" srcOrd="3" destOrd="0" parTransId="{446D0B46-D8E8-4E3B-AEAA-D2122396E106}" sibTransId="{71168ED5-06ED-47DC-931D-6E43635A0BE2}"/>
    <dgm:cxn modelId="{81464E80-8120-42A8-AB8B-95C5ADC3C693}" type="presOf" srcId="{BA1F1FBE-5493-4D6B-A2DE-670B4D565C1B}" destId="{621AEFC4-968B-49D9-A1E8-920500064542}" srcOrd="0" destOrd="0" presId="urn:microsoft.com/office/officeart/2005/8/layout/hierarchy3"/>
    <dgm:cxn modelId="{274FB59C-72E3-4CBE-8322-0866BD890DF6}" srcId="{253CAFD7-3D2F-4140-A6B6-5CE4ED2C83B3}" destId="{E3C7C251-4A42-495C-9DBA-DED2D5E3406A}" srcOrd="1" destOrd="0" parTransId="{CF98A54A-10D8-463B-8DFB-B007384A6272}" sibTransId="{3754250E-7FDF-438E-8228-F0F450221B21}"/>
    <dgm:cxn modelId="{E9DD7DA1-DE21-4096-AFDF-6BB5B38F7A4C}" type="presOf" srcId="{CCB784C8-7482-4AD1-AEE8-C77BDD86EFCA}" destId="{6461EFC8-DE01-4BD0-A234-E9E843D9C976}" srcOrd="0" destOrd="0" presId="urn:microsoft.com/office/officeart/2005/8/layout/hierarchy3"/>
    <dgm:cxn modelId="{ADAA71A2-F927-4F02-B70C-8F38831BB229}" type="presOf" srcId="{904EAD9B-188E-41C1-BC22-ED19A1B2A0BF}" destId="{B8976B0A-A954-4379-81DC-D962FADFA3B0}" srcOrd="0" destOrd="0" presId="urn:microsoft.com/office/officeart/2005/8/layout/hierarchy3"/>
    <dgm:cxn modelId="{328ECCA4-24B5-4E28-8711-69D5A33D7BC1}" type="presOf" srcId="{4BDD5148-0D50-499A-8D84-87E6E4AE4570}" destId="{1F05DD95-0CAD-4AFC-B80E-8595CD8F6EB5}" srcOrd="0" destOrd="0" presId="urn:microsoft.com/office/officeart/2005/8/layout/hierarchy3"/>
    <dgm:cxn modelId="{93759EAF-D3AD-4C87-AB9E-9132560559DD}" type="presOf" srcId="{CF98A54A-10D8-463B-8DFB-B007384A6272}" destId="{4C1F2D8C-94F9-433D-9CF2-290777CF0B1F}" srcOrd="0" destOrd="0" presId="urn:microsoft.com/office/officeart/2005/8/layout/hierarchy3"/>
    <dgm:cxn modelId="{27AD9CC0-5BD2-4521-91A2-8188A59413F6}" srcId="{CF9B848E-48FB-4AAF-9220-A63092127F83}" destId="{253CAFD7-3D2F-4140-A6B6-5CE4ED2C83B3}" srcOrd="0" destOrd="0" parTransId="{1B25210C-B6FA-4F9F-8ECC-A7BAF08B9FE1}" sibTransId="{8563B356-8AE2-43BB-A6E5-D820E76A2D95}"/>
    <dgm:cxn modelId="{98EA6CDF-DFF3-4556-BB45-EDD96E012D90}" type="presOf" srcId="{AA5043B6-1F9C-4F5E-A8EC-269BD4DCAC5C}" destId="{3D2B5881-FE66-42F2-A242-1D1029D8E615}" srcOrd="0" destOrd="0" presId="urn:microsoft.com/office/officeart/2005/8/layout/hierarchy3"/>
    <dgm:cxn modelId="{21B192E0-80F0-4A8D-9597-D6DE685D0068}" type="presOf" srcId="{1EE53D95-B00D-421F-A756-84E2460ACF3A}" destId="{ED25F443-7676-4EB9-832B-40637C7489BB}" srcOrd="0" destOrd="0" presId="urn:microsoft.com/office/officeart/2005/8/layout/hierarchy3"/>
    <dgm:cxn modelId="{F5CB6B9A-CB25-4624-A605-7881BBFE4D2C}" type="presParOf" srcId="{BD79C2FC-D4A8-49EF-AA97-40A62D4F9FDC}" destId="{C3449216-9F35-402B-AABD-8A117E22A966}" srcOrd="0" destOrd="0" presId="urn:microsoft.com/office/officeart/2005/8/layout/hierarchy3"/>
    <dgm:cxn modelId="{AC877AC6-A497-4602-8634-23CA537D5EA0}" type="presParOf" srcId="{C3449216-9F35-402B-AABD-8A117E22A966}" destId="{F89DDA7C-60C5-407F-89D7-B600CD37E519}" srcOrd="0" destOrd="0" presId="urn:microsoft.com/office/officeart/2005/8/layout/hierarchy3"/>
    <dgm:cxn modelId="{290F0B52-E23B-4210-8208-5C5D266C785D}" type="presParOf" srcId="{F89DDA7C-60C5-407F-89D7-B600CD37E519}" destId="{D7703C87-B269-48C9-AD5D-38DB23ADC034}" srcOrd="0" destOrd="0" presId="urn:microsoft.com/office/officeart/2005/8/layout/hierarchy3"/>
    <dgm:cxn modelId="{450812D8-05FC-41ED-BCB8-7E709B0FB366}" type="presParOf" srcId="{F89DDA7C-60C5-407F-89D7-B600CD37E519}" destId="{04248523-F959-40F7-8A71-4019BEF02C16}" srcOrd="1" destOrd="0" presId="urn:microsoft.com/office/officeart/2005/8/layout/hierarchy3"/>
    <dgm:cxn modelId="{0D934DBA-FE60-48DE-B321-C3BB8FA9ED23}" type="presParOf" srcId="{C3449216-9F35-402B-AABD-8A117E22A966}" destId="{4BB0280D-404E-4F4C-9FC0-289C635B6651}" srcOrd="1" destOrd="0" presId="urn:microsoft.com/office/officeart/2005/8/layout/hierarchy3"/>
    <dgm:cxn modelId="{B012F23D-9A8B-4A8E-9529-885725C0F131}" type="presParOf" srcId="{4BB0280D-404E-4F4C-9FC0-289C635B6651}" destId="{ED25F443-7676-4EB9-832B-40637C7489BB}" srcOrd="0" destOrd="0" presId="urn:microsoft.com/office/officeart/2005/8/layout/hierarchy3"/>
    <dgm:cxn modelId="{718767D1-AE8A-4353-B09B-F8C5D66E93E7}" type="presParOf" srcId="{4BB0280D-404E-4F4C-9FC0-289C635B6651}" destId="{1F05DD95-0CAD-4AFC-B80E-8595CD8F6EB5}" srcOrd="1" destOrd="0" presId="urn:microsoft.com/office/officeart/2005/8/layout/hierarchy3"/>
    <dgm:cxn modelId="{69B78DE5-15E6-4E91-BEFE-8011D54959EE}" type="presParOf" srcId="{4BB0280D-404E-4F4C-9FC0-289C635B6651}" destId="{4C1F2D8C-94F9-433D-9CF2-290777CF0B1F}" srcOrd="2" destOrd="0" presId="urn:microsoft.com/office/officeart/2005/8/layout/hierarchy3"/>
    <dgm:cxn modelId="{E6DED67C-05D5-4217-B2D9-A65CA3E8524E}" type="presParOf" srcId="{4BB0280D-404E-4F4C-9FC0-289C635B6651}" destId="{11E907F4-6997-4C84-A32B-A46EC162DBF2}" srcOrd="3" destOrd="0" presId="urn:microsoft.com/office/officeart/2005/8/layout/hierarchy3"/>
    <dgm:cxn modelId="{01EC0AC7-F706-4CAF-BBF5-F304E777D7A7}" type="presParOf" srcId="{4BB0280D-404E-4F4C-9FC0-289C635B6651}" destId="{621AEFC4-968B-49D9-A1E8-920500064542}" srcOrd="4" destOrd="0" presId="urn:microsoft.com/office/officeart/2005/8/layout/hierarchy3"/>
    <dgm:cxn modelId="{0A4426A9-1834-4061-AE9C-D1361B93D6E3}" type="presParOf" srcId="{4BB0280D-404E-4F4C-9FC0-289C635B6651}" destId="{6461EFC8-DE01-4BD0-A234-E9E843D9C976}" srcOrd="5" destOrd="0" presId="urn:microsoft.com/office/officeart/2005/8/layout/hierarchy3"/>
    <dgm:cxn modelId="{78D45824-928D-4AAC-AFA8-345F33251686}" type="presParOf" srcId="{4BB0280D-404E-4F4C-9FC0-289C635B6651}" destId="{15FD5CEE-1945-468E-AA83-80DB35E8F736}" srcOrd="6" destOrd="0" presId="urn:microsoft.com/office/officeart/2005/8/layout/hierarchy3"/>
    <dgm:cxn modelId="{0115F2D8-DDA4-416A-9A07-10E8A8E169BB}" type="presParOf" srcId="{4BB0280D-404E-4F4C-9FC0-289C635B6651}" destId="{1F7BF94C-0FDB-424A-B5BD-55FDE754134C}" srcOrd="7" destOrd="0" presId="urn:microsoft.com/office/officeart/2005/8/layout/hierarchy3"/>
    <dgm:cxn modelId="{83AF8711-37F5-4DFB-B7E2-4B497AF70021}" type="presParOf" srcId="{4BB0280D-404E-4F4C-9FC0-289C635B6651}" destId="{3D2B5881-FE66-42F2-A242-1D1029D8E615}" srcOrd="8" destOrd="0" presId="urn:microsoft.com/office/officeart/2005/8/layout/hierarchy3"/>
    <dgm:cxn modelId="{02713247-B88F-4D9A-BFE8-3F9B1CF12ACE}" type="presParOf" srcId="{4BB0280D-404E-4F4C-9FC0-289C635B6651}" destId="{B8976B0A-A954-4379-81DC-D962FADFA3B0}" srcOrd="9" destOrd="0" presId="urn:microsoft.com/office/officeart/2005/8/layout/hierarchy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F9B848E-48FB-4AAF-9220-A63092127F8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53CAFD7-3D2F-4140-A6B6-5CE4ED2C83B3}">
      <dgm:prSet phldrT="[Text]"/>
      <dgm:spPr/>
      <dgm:t>
        <a:bodyPr/>
        <a:lstStyle/>
        <a:p>
          <a:r>
            <a:rPr lang="en-US" dirty="0"/>
            <a:t>Visionary Communication</a:t>
          </a:r>
        </a:p>
      </dgm:t>
    </dgm:pt>
    <dgm:pt modelId="{1B25210C-B6FA-4F9F-8ECC-A7BAF08B9FE1}" type="parTrans" cxnId="{27AD9CC0-5BD2-4521-91A2-8188A59413F6}">
      <dgm:prSet/>
      <dgm:spPr/>
      <dgm:t>
        <a:bodyPr/>
        <a:lstStyle/>
        <a:p>
          <a:endParaRPr lang="en-US"/>
        </a:p>
      </dgm:t>
    </dgm:pt>
    <dgm:pt modelId="{8563B356-8AE2-43BB-A6E5-D820E76A2D95}" type="sibTrans" cxnId="{27AD9CC0-5BD2-4521-91A2-8188A59413F6}">
      <dgm:prSet/>
      <dgm:spPr/>
      <dgm:t>
        <a:bodyPr/>
        <a:lstStyle/>
        <a:p>
          <a:endParaRPr lang="en-US"/>
        </a:p>
      </dgm:t>
    </dgm:pt>
    <dgm:pt modelId="{4BDD5148-0D50-499A-8D84-87E6E4AE4570}">
      <dgm:prSet phldrT="[Text]"/>
      <dgm:spPr/>
      <dgm:t>
        <a:bodyPr/>
        <a:lstStyle/>
        <a:p>
          <a:pPr>
            <a:buFont typeface="+mj-lt"/>
            <a:buAutoNum type="arabicPeriod"/>
          </a:pPr>
          <a:r>
            <a:rPr lang="en-US" dirty="0"/>
            <a:t>Level 1</a:t>
          </a:r>
        </a:p>
      </dgm:t>
    </dgm:pt>
    <dgm:pt modelId="{1EE53D95-B00D-421F-A756-84E2460ACF3A}" type="parTrans" cxnId="{B0618403-1770-4D63-9F0A-8CBB84A182DB}">
      <dgm:prSet/>
      <dgm:spPr/>
      <dgm:t>
        <a:bodyPr/>
        <a:lstStyle/>
        <a:p>
          <a:endParaRPr lang="en-US"/>
        </a:p>
      </dgm:t>
    </dgm:pt>
    <dgm:pt modelId="{E4F36463-120D-4571-BA3C-3F4B39AE1E4E}" type="sibTrans" cxnId="{B0618403-1770-4D63-9F0A-8CBB84A182DB}">
      <dgm:prSet/>
      <dgm:spPr/>
      <dgm:t>
        <a:bodyPr/>
        <a:lstStyle/>
        <a:p>
          <a:endParaRPr lang="en-US"/>
        </a:p>
      </dgm:t>
    </dgm:pt>
    <dgm:pt modelId="{E3C7C251-4A42-495C-9DBA-DED2D5E3406A}">
      <dgm:prSet phldrT="[Text]"/>
      <dgm:spPr/>
      <dgm:t>
        <a:bodyPr/>
        <a:lstStyle/>
        <a:p>
          <a:pPr>
            <a:buFont typeface="+mj-lt"/>
            <a:buAutoNum type="arabicPeriod"/>
          </a:pPr>
          <a:r>
            <a:rPr lang="en-US" dirty="0"/>
            <a:t>Level 2</a:t>
          </a:r>
        </a:p>
      </dgm:t>
    </dgm:pt>
    <dgm:pt modelId="{CF98A54A-10D8-463B-8DFB-B007384A6272}" type="parTrans" cxnId="{274FB59C-72E3-4CBE-8322-0866BD890DF6}">
      <dgm:prSet/>
      <dgm:spPr/>
      <dgm:t>
        <a:bodyPr/>
        <a:lstStyle/>
        <a:p>
          <a:endParaRPr lang="en-US"/>
        </a:p>
      </dgm:t>
    </dgm:pt>
    <dgm:pt modelId="{3754250E-7FDF-438E-8228-F0F450221B21}" type="sibTrans" cxnId="{274FB59C-72E3-4CBE-8322-0866BD890DF6}">
      <dgm:prSet/>
      <dgm:spPr/>
      <dgm:t>
        <a:bodyPr/>
        <a:lstStyle/>
        <a:p>
          <a:endParaRPr lang="en-US"/>
        </a:p>
      </dgm:t>
    </dgm:pt>
    <dgm:pt modelId="{CCB784C8-7482-4AD1-AEE8-C77BDD86EFCA}">
      <dgm:prSet phldrT="[Text]"/>
      <dgm:spPr/>
      <dgm:t>
        <a:bodyPr/>
        <a:lstStyle/>
        <a:p>
          <a:pPr>
            <a:buFont typeface="+mj-lt"/>
            <a:buAutoNum type="arabicPeriod"/>
          </a:pPr>
          <a:r>
            <a:rPr lang="en-US" dirty="0"/>
            <a:t>Level 3</a:t>
          </a:r>
        </a:p>
      </dgm:t>
    </dgm:pt>
    <dgm:pt modelId="{BA1F1FBE-5493-4D6B-A2DE-670B4D565C1B}" type="parTrans" cxnId="{D2C26307-B582-437C-AB80-392A38102327}">
      <dgm:prSet/>
      <dgm:spPr/>
      <dgm:t>
        <a:bodyPr/>
        <a:lstStyle/>
        <a:p>
          <a:endParaRPr lang="en-US"/>
        </a:p>
      </dgm:t>
    </dgm:pt>
    <dgm:pt modelId="{7E2EF241-F2A0-40EA-8814-79AE1ED4E4A6}" type="sibTrans" cxnId="{D2C26307-B582-437C-AB80-392A38102327}">
      <dgm:prSet/>
      <dgm:spPr/>
      <dgm:t>
        <a:bodyPr/>
        <a:lstStyle/>
        <a:p>
          <a:endParaRPr lang="en-US"/>
        </a:p>
      </dgm:t>
    </dgm:pt>
    <dgm:pt modelId="{364B52BB-4548-4A55-8AC4-792BE5105648}">
      <dgm:prSet phldrT="[Text]"/>
      <dgm:spPr/>
      <dgm:t>
        <a:bodyPr/>
        <a:lstStyle/>
        <a:p>
          <a:pPr>
            <a:buFont typeface="+mj-lt"/>
            <a:buAutoNum type="arabicPeriod"/>
          </a:pPr>
          <a:r>
            <a:rPr lang="en-US" dirty="0"/>
            <a:t>Level 4</a:t>
          </a:r>
        </a:p>
      </dgm:t>
    </dgm:pt>
    <dgm:pt modelId="{446D0B46-D8E8-4E3B-AEAA-D2122396E106}" type="parTrans" cxnId="{9664B853-C7D9-4745-A40E-082BEFF1662D}">
      <dgm:prSet/>
      <dgm:spPr/>
      <dgm:t>
        <a:bodyPr/>
        <a:lstStyle/>
        <a:p>
          <a:endParaRPr lang="en-US"/>
        </a:p>
      </dgm:t>
    </dgm:pt>
    <dgm:pt modelId="{71168ED5-06ED-47DC-931D-6E43635A0BE2}" type="sibTrans" cxnId="{9664B853-C7D9-4745-A40E-082BEFF1662D}">
      <dgm:prSet/>
      <dgm:spPr/>
      <dgm:t>
        <a:bodyPr/>
        <a:lstStyle/>
        <a:p>
          <a:endParaRPr lang="en-US"/>
        </a:p>
      </dgm:t>
    </dgm:pt>
    <dgm:pt modelId="{904EAD9B-188E-41C1-BC22-ED19A1B2A0BF}">
      <dgm:prSet phldrT="[Text]"/>
      <dgm:spPr/>
      <dgm:t>
        <a:bodyPr/>
        <a:lstStyle/>
        <a:p>
          <a:pPr>
            <a:buFont typeface="+mj-lt"/>
            <a:buAutoNum type="arabicPeriod"/>
          </a:pPr>
          <a:r>
            <a:rPr lang="en-US" dirty="0"/>
            <a:t>Level 5</a:t>
          </a:r>
        </a:p>
      </dgm:t>
    </dgm:pt>
    <dgm:pt modelId="{AA5043B6-1F9C-4F5E-A8EC-269BD4DCAC5C}" type="parTrans" cxnId="{5100A163-34EA-4569-B882-239774EA04CD}">
      <dgm:prSet/>
      <dgm:spPr/>
      <dgm:t>
        <a:bodyPr/>
        <a:lstStyle/>
        <a:p>
          <a:endParaRPr lang="en-US"/>
        </a:p>
      </dgm:t>
    </dgm:pt>
    <dgm:pt modelId="{06B6BCDA-62EA-41FE-9C22-F7DAEE3F91EB}" type="sibTrans" cxnId="{5100A163-34EA-4569-B882-239774EA04CD}">
      <dgm:prSet/>
      <dgm:spPr/>
      <dgm:t>
        <a:bodyPr/>
        <a:lstStyle/>
        <a:p>
          <a:endParaRPr lang="en-US"/>
        </a:p>
      </dgm:t>
    </dgm:pt>
    <dgm:pt modelId="{BD79C2FC-D4A8-49EF-AA97-40A62D4F9FDC}" type="pres">
      <dgm:prSet presAssocID="{CF9B848E-48FB-4AAF-9220-A63092127F83}" presName="diagram" presStyleCnt="0">
        <dgm:presLayoutVars>
          <dgm:chPref val="1"/>
          <dgm:dir/>
          <dgm:animOne val="branch"/>
          <dgm:animLvl val="lvl"/>
          <dgm:resizeHandles/>
        </dgm:presLayoutVars>
      </dgm:prSet>
      <dgm:spPr/>
    </dgm:pt>
    <dgm:pt modelId="{C3449216-9F35-402B-AABD-8A117E22A966}" type="pres">
      <dgm:prSet presAssocID="{253CAFD7-3D2F-4140-A6B6-5CE4ED2C83B3}" presName="root" presStyleCnt="0"/>
      <dgm:spPr/>
    </dgm:pt>
    <dgm:pt modelId="{F89DDA7C-60C5-407F-89D7-B600CD37E519}" type="pres">
      <dgm:prSet presAssocID="{253CAFD7-3D2F-4140-A6B6-5CE4ED2C83B3}" presName="rootComposite" presStyleCnt="0"/>
      <dgm:spPr/>
    </dgm:pt>
    <dgm:pt modelId="{D7703C87-B269-48C9-AD5D-38DB23ADC034}" type="pres">
      <dgm:prSet presAssocID="{253CAFD7-3D2F-4140-A6B6-5CE4ED2C83B3}" presName="rootText" presStyleLbl="node1" presStyleIdx="0" presStyleCnt="1" custScaleX="230876" custLinFactNeighborY="-11006"/>
      <dgm:spPr/>
    </dgm:pt>
    <dgm:pt modelId="{04248523-F959-40F7-8A71-4019BEF02C16}" type="pres">
      <dgm:prSet presAssocID="{253CAFD7-3D2F-4140-A6B6-5CE4ED2C83B3}" presName="rootConnector" presStyleLbl="node1" presStyleIdx="0" presStyleCnt="1"/>
      <dgm:spPr/>
    </dgm:pt>
    <dgm:pt modelId="{4BB0280D-404E-4F4C-9FC0-289C635B6651}" type="pres">
      <dgm:prSet presAssocID="{253CAFD7-3D2F-4140-A6B6-5CE4ED2C83B3}" presName="childShape" presStyleCnt="0"/>
      <dgm:spPr/>
    </dgm:pt>
    <dgm:pt modelId="{ED25F443-7676-4EB9-832B-40637C7489BB}" type="pres">
      <dgm:prSet presAssocID="{1EE53D95-B00D-421F-A756-84E2460ACF3A}" presName="Name13" presStyleLbl="parChTrans1D2" presStyleIdx="0" presStyleCnt="5"/>
      <dgm:spPr/>
    </dgm:pt>
    <dgm:pt modelId="{1F05DD95-0CAD-4AFC-B80E-8595CD8F6EB5}" type="pres">
      <dgm:prSet presAssocID="{4BDD5148-0D50-499A-8D84-87E6E4AE4570}" presName="childText" presStyleLbl="bgAcc1" presStyleIdx="0" presStyleCnt="5">
        <dgm:presLayoutVars>
          <dgm:bulletEnabled val="1"/>
        </dgm:presLayoutVars>
      </dgm:prSet>
      <dgm:spPr/>
    </dgm:pt>
    <dgm:pt modelId="{4C1F2D8C-94F9-433D-9CF2-290777CF0B1F}" type="pres">
      <dgm:prSet presAssocID="{CF98A54A-10D8-463B-8DFB-B007384A6272}" presName="Name13" presStyleLbl="parChTrans1D2" presStyleIdx="1" presStyleCnt="5"/>
      <dgm:spPr/>
    </dgm:pt>
    <dgm:pt modelId="{11E907F4-6997-4C84-A32B-A46EC162DBF2}" type="pres">
      <dgm:prSet presAssocID="{E3C7C251-4A42-495C-9DBA-DED2D5E3406A}" presName="childText" presStyleLbl="bgAcc1" presStyleIdx="1" presStyleCnt="5">
        <dgm:presLayoutVars>
          <dgm:bulletEnabled val="1"/>
        </dgm:presLayoutVars>
      </dgm:prSet>
      <dgm:spPr/>
    </dgm:pt>
    <dgm:pt modelId="{621AEFC4-968B-49D9-A1E8-920500064542}" type="pres">
      <dgm:prSet presAssocID="{BA1F1FBE-5493-4D6B-A2DE-670B4D565C1B}" presName="Name13" presStyleLbl="parChTrans1D2" presStyleIdx="2" presStyleCnt="5"/>
      <dgm:spPr/>
    </dgm:pt>
    <dgm:pt modelId="{6461EFC8-DE01-4BD0-A234-E9E843D9C976}" type="pres">
      <dgm:prSet presAssocID="{CCB784C8-7482-4AD1-AEE8-C77BDD86EFCA}" presName="childText" presStyleLbl="bgAcc1" presStyleIdx="2" presStyleCnt="5">
        <dgm:presLayoutVars>
          <dgm:bulletEnabled val="1"/>
        </dgm:presLayoutVars>
      </dgm:prSet>
      <dgm:spPr/>
    </dgm:pt>
    <dgm:pt modelId="{15FD5CEE-1945-468E-AA83-80DB35E8F736}" type="pres">
      <dgm:prSet presAssocID="{446D0B46-D8E8-4E3B-AEAA-D2122396E106}" presName="Name13" presStyleLbl="parChTrans1D2" presStyleIdx="3" presStyleCnt="5"/>
      <dgm:spPr/>
    </dgm:pt>
    <dgm:pt modelId="{1F7BF94C-0FDB-424A-B5BD-55FDE754134C}" type="pres">
      <dgm:prSet presAssocID="{364B52BB-4548-4A55-8AC4-792BE5105648}" presName="childText" presStyleLbl="bgAcc1" presStyleIdx="3" presStyleCnt="5">
        <dgm:presLayoutVars>
          <dgm:bulletEnabled val="1"/>
        </dgm:presLayoutVars>
      </dgm:prSet>
      <dgm:spPr/>
    </dgm:pt>
    <dgm:pt modelId="{3D2B5881-FE66-42F2-A242-1D1029D8E615}" type="pres">
      <dgm:prSet presAssocID="{AA5043B6-1F9C-4F5E-A8EC-269BD4DCAC5C}" presName="Name13" presStyleLbl="parChTrans1D2" presStyleIdx="4" presStyleCnt="5"/>
      <dgm:spPr/>
    </dgm:pt>
    <dgm:pt modelId="{B8976B0A-A954-4379-81DC-D962FADFA3B0}" type="pres">
      <dgm:prSet presAssocID="{904EAD9B-188E-41C1-BC22-ED19A1B2A0BF}" presName="childText" presStyleLbl="bgAcc1" presStyleIdx="4" presStyleCnt="5" custLinFactNeighborX="2280" custLinFactNeighborY="-1173">
        <dgm:presLayoutVars>
          <dgm:bulletEnabled val="1"/>
        </dgm:presLayoutVars>
      </dgm:prSet>
      <dgm:spPr/>
    </dgm:pt>
  </dgm:ptLst>
  <dgm:cxnLst>
    <dgm:cxn modelId="{B0618403-1770-4D63-9F0A-8CBB84A182DB}" srcId="{253CAFD7-3D2F-4140-A6B6-5CE4ED2C83B3}" destId="{4BDD5148-0D50-499A-8D84-87E6E4AE4570}" srcOrd="0" destOrd="0" parTransId="{1EE53D95-B00D-421F-A756-84E2460ACF3A}" sibTransId="{E4F36463-120D-4571-BA3C-3F4B39AE1E4E}"/>
    <dgm:cxn modelId="{D2C26307-B582-437C-AB80-392A38102327}" srcId="{253CAFD7-3D2F-4140-A6B6-5CE4ED2C83B3}" destId="{CCB784C8-7482-4AD1-AEE8-C77BDD86EFCA}" srcOrd="2" destOrd="0" parTransId="{BA1F1FBE-5493-4D6B-A2DE-670B4D565C1B}" sibTransId="{7E2EF241-F2A0-40EA-8814-79AE1ED4E4A6}"/>
    <dgm:cxn modelId="{5E177409-BEFC-4E96-BD09-AE4DA425B123}" type="presOf" srcId="{364B52BB-4548-4A55-8AC4-792BE5105648}" destId="{1F7BF94C-0FDB-424A-B5BD-55FDE754134C}" srcOrd="0" destOrd="0" presId="urn:microsoft.com/office/officeart/2005/8/layout/hierarchy3"/>
    <dgm:cxn modelId="{30ED2913-1EC8-4371-A42C-3CF69D32827A}" type="presOf" srcId="{446D0B46-D8E8-4E3B-AEAA-D2122396E106}" destId="{15FD5CEE-1945-468E-AA83-80DB35E8F736}" srcOrd="0" destOrd="0" presId="urn:microsoft.com/office/officeart/2005/8/layout/hierarchy3"/>
    <dgm:cxn modelId="{5A732D2F-FAFB-4716-9519-D03F1228C909}" type="presOf" srcId="{253CAFD7-3D2F-4140-A6B6-5CE4ED2C83B3}" destId="{04248523-F959-40F7-8A71-4019BEF02C16}" srcOrd="1" destOrd="0" presId="urn:microsoft.com/office/officeart/2005/8/layout/hierarchy3"/>
    <dgm:cxn modelId="{7B13B440-C69E-4DFD-8292-8F44378F68C6}" type="presOf" srcId="{CF9B848E-48FB-4AAF-9220-A63092127F83}" destId="{BD79C2FC-D4A8-49EF-AA97-40A62D4F9FDC}" srcOrd="0" destOrd="0" presId="urn:microsoft.com/office/officeart/2005/8/layout/hierarchy3"/>
    <dgm:cxn modelId="{5100A163-34EA-4569-B882-239774EA04CD}" srcId="{253CAFD7-3D2F-4140-A6B6-5CE4ED2C83B3}" destId="{904EAD9B-188E-41C1-BC22-ED19A1B2A0BF}" srcOrd="4" destOrd="0" parTransId="{AA5043B6-1F9C-4F5E-A8EC-269BD4DCAC5C}" sibTransId="{06B6BCDA-62EA-41FE-9C22-F7DAEE3F91EB}"/>
    <dgm:cxn modelId="{5D2EF74C-E1F3-4982-9FAA-41F6E0D6D531}" type="presOf" srcId="{253CAFD7-3D2F-4140-A6B6-5CE4ED2C83B3}" destId="{D7703C87-B269-48C9-AD5D-38DB23ADC034}" srcOrd="0" destOrd="0" presId="urn:microsoft.com/office/officeart/2005/8/layout/hierarchy3"/>
    <dgm:cxn modelId="{C230F76E-4956-4D2D-9616-76806E131083}" type="presOf" srcId="{E3C7C251-4A42-495C-9DBA-DED2D5E3406A}" destId="{11E907F4-6997-4C84-A32B-A46EC162DBF2}" srcOrd="0" destOrd="0" presId="urn:microsoft.com/office/officeart/2005/8/layout/hierarchy3"/>
    <dgm:cxn modelId="{9664B853-C7D9-4745-A40E-082BEFF1662D}" srcId="{253CAFD7-3D2F-4140-A6B6-5CE4ED2C83B3}" destId="{364B52BB-4548-4A55-8AC4-792BE5105648}" srcOrd="3" destOrd="0" parTransId="{446D0B46-D8E8-4E3B-AEAA-D2122396E106}" sibTransId="{71168ED5-06ED-47DC-931D-6E43635A0BE2}"/>
    <dgm:cxn modelId="{81464E80-8120-42A8-AB8B-95C5ADC3C693}" type="presOf" srcId="{BA1F1FBE-5493-4D6B-A2DE-670B4D565C1B}" destId="{621AEFC4-968B-49D9-A1E8-920500064542}" srcOrd="0" destOrd="0" presId="urn:microsoft.com/office/officeart/2005/8/layout/hierarchy3"/>
    <dgm:cxn modelId="{274FB59C-72E3-4CBE-8322-0866BD890DF6}" srcId="{253CAFD7-3D2F-4140-A6B6-5CE4ED2C83B3}" destId="{E3C7C251-4A42-495C-9DBA-DED2D5E3406A}" srcOrd="1" destOrd="0" parTransId="{CF98A54A-10D8-463B-8DFB-B007384A6272}" sibTransId="{3754250E-7FDF-438E-8228-F0F450221B21}"/>
    <dgm:cxn modelId="{E9DD7DA1-DE21-4096-AFDF-6BB5B38F7A4C}" type="presOf" srcId="{CCB784C8-7482-4AD1-AEE8-C77BDD86EFCA}" destId="{6461EFC8-DE01-4BD0-A234-E9E843D9C976}" srcOrd="0" destOrd="0" presId="urn:microsoft.com/office/officeart/2005/8/layout/hierarchy3"/>
    <dgm:cxn modelId="{ADAA71A2-F927-4F02-B70C-8F38831BB229}" type="presOf" srcId="{904EAD9B-188E-41C1-BC22-ED19A1B2A0BF}" destId="{B8976B0A-A954-4379-81DC-D962FADFA3B0}" srcOrd="0" destOrd="0" presId="urn:microsoft.com/office/officeart/2005/8/layout/hierarchy3"/>
    <dgm:cxn modelId="{328ECCA4-24B5-4E28-8711-69D5A33D7BC1}" type="presOf" srcId="{4BDD5148-0D50-499A-8D84-87E6E4AE4570}" destId="{1F05DD95-0CAD-4AFC-B80E-8595CD8F6EB5}" srcOrd="0" destOrd="0" presId="urn:microsoft.com/office/officeart/2005/8/layout/hierarchy3"/>
    <dgm:cxn modelId="{93759EAF-D3AD-4C87-AB9E-9132560559DD}" type="presOf" srcId="{CF98A54A-10D8-463B-8DFB-B007384A6272}" destId="{4C1F2D8C-94F9-433D-9CF2-290777CF0B1F}" srcOrd="0" destOrd="0" presId="urn:microsoft.com/office/officeart/2005/8/layout/hierarchy3"/>
    <dgm:cxn modelId="{27AD9CC0-5BD2-4521-91A2-8188A59413F6}" srcId="{CF9B848E-48FB-4AAF-9220-A63092127F83}" destId="{253CAFD7-3D2F-4140-A6B6-5CE4ED2C83B3}" srcOrd="0" destOrd="0" parTransId="{1B25210C-B6FA-4F9F-8ECC-A7BAF08B9FE1}" sibTransId="{8563B356-8AE2-43BB-A6E5-D820E76A2D95}"/>
    <dgm:cxn modelId="{98EA6CDF-DFF3-4556-BB45-EDD96E012D90}" type="presOf" srcId="{AA5043B6-1F9C-4F5E-A8EC-269BD4DCAC5C}" destId="{3D2B5881-FE66-42F2-A242-1D1029D8E615}" srcOrd="0" destOrd="0" presId="urn:microsoft.com/office/officeart/2005/8/layout/hierarchy3"/>
    <dgm:cxn modelId="{21B192E0-80F0-4A8D-9597-D6DE685D0068}" type="presOf" srcId="{1EE53D95-B00D-421F-A756-84E2460ACF3A}" destId="{ED25F443-7676-4EB9-832B-40637C7489BB}" srcOrd="0" destOrd="0" presId="urn:microsoft.com/office/officeart/2005/8/layout/hierarchy3"/>
    <dgm:cxn modelId="{F5CB6B9A-CB25-4624-A605-7881BBFE4D2C}" type="presParOf" srcId="{BD79C2FC-D4A8-49EF-AA97-40A62D4F9FDC}" destId="{C3449216-9F35-402B-AABD-8A117E22A966}" srcOrd="0" destOrd="0" presId="urn:microsoft.com/office/officeart/2005/8/layout/hierarchy3"/>
    <dgm:cxn modelId="{AC877AC6-A497-4602-8634-23CA537D5EA0}" type="presParOf" srcId="{C3449216-9F35-402B-AABD-8A117E22A966}" destId="{F89DDA7C-60C5-407F-89D7-B600CD37E519}" srcOrd="0" destOrd="0" presId="urn:microsoft.com/office/officeart/2005/8/layout/hierarchy3"/>
    <dgm:cxn modelId="{290F0B52-E23B-4210-8208-5C5D266C785D}" type="presParOf" srcId="{F89DDA7C-60C5-407F-89D7-B600CD37E519}" destId="{D7703C87-B269-48C9-AD5D-38DB23ADC034}" srcOrd="0" destOrd="0" presId="urn:microsoft.com/office/officeart/2005/8/layout/hierarchy3"/>
    <dgm:cxn modelId="{450812D8-05FC-41ED-BCB8-7E709B0FB366}" type="presParOf" srcId="{F89DDA7C-60C5-407F-89D7-B600CD37E519}" destId="{04248523-F959-40F7-8A71-4019BEF02C16}" srcOrd="1" destOrd="0" presId="urn:microsoft.com/office/officeart/2005/8/layout/hierarchy3"/>
    <dgm:cxn modelId="{0D934DBA-FE60-48DE-B321-C3BB8FA9ED23}" type="presParOf" srcId="{C3449216-9F35-402B-AABD-8A117E22A966}" destId="{4BB0280D-404E-4F4C-9FC0-289C635B6651}" srcOrd="1" destOrd="0" presId="urn:microsoft.com/office/officeart/2005/8/layout/hierarchy3"/>
    <dgm:cxn modelId="{B012F23D-9A8B-4A8E-9529-885725C0F131}" type="presParOf" srcId="{4BB0280D-404E-4F4C-9FC0-289C635B6651}" destId="{ED25F443-7676-4EB9-832B-40637C7489BB}" srcOrd="0" destOrd="0" presId="urn:microsoft.com/office/officeart/2005/8/layout/hierarchy3"/>
    <dgm:cxn modelId="{718767D1-AE8A-4353-B09B-F8C5D66E93E7}" type="presParOf" srcId="{4BB0280D-404E-4F4C-9FC0-289C635B6651}" destId="{1F05DD95-0CAD-4AFC-B80E-8595CD8F6EB5}" srcOrd="1" destOrd="0" presId="urn:microsoft.com/office/officeart/2005/8/layout/hierarchy3"/>
    <dgm:cxn modelId="{69B78DE5-15E6-4E91-BEFE-8011D54959EE}" type="presParOf" srcId="{4BB0280D-404E-4F4C-9FC0-289C635B6651}" destId="{4C1F2D8C-94F9-433D-9CF2-290777CF0B1F}" srcOrd="2" destOrd="0" presId="urn:microsoft.com/office/officeart/2005/8/layout/hierarchy3"/>
    <dgm:cxn modelId="{E6DED67C-05D5-4217-B2D9-A65CA3E8524E}" type="presParOf" srcId="{4BB0280D-404E-4F4C-9FC0-289C635B6651}" destId="{11E907F4-6997-4C84-A32B-A46EC162DBF2}" srcOrd="3" destOrd="0" presId="urn:microsoft.com/office/officeart/2005/8/layout/hierarchy3"/>
    <dgm:cxn modelId="{01EC0AC7-F706-4CAF-BBF5-F304E777D7A7}" type="presParOf" srcId="{4BB0280D-404E-4F4C-9FC0-289C635B6651}" destId="{621AEFC4-968B-49D9-A1E8-920500064542}" srcOrd="4" destOrd="0" presId="urn:microsoft.com/office/officeart/2005/8/layout/hierarchy3"/>
    <dgm:cxn modelId="{0A4426A9-1834-4061-AE9C-D1361B93D6E3}" type="presParOf" srcId="{4BB0280D-404E-4F4C-9FC0-289C635B6651}" destId="{6461EFC8-DE01-4BD0-A234-E9E843D9C976}" srcOrd="5" destOrd="0" presId="urn:microsoft.com/office/officeart/2005/8/layout/hierarchy3"/>
    <dgm:cxn modelId="{78D45824-928D-4AAC-AFA8-345F33251686}" type="presParOf" srcId="{4BB0280D-404E-4F4C-9FC0-289C635B6651}" destId="{15FD5CEE-1945-468E-AA83-80DB35E8F736}" srcOrd="6" destOrd="0" presId="urn:microsoft.com/office/officeart/2005/8/layout/hierarchy3"/>
    <dgm:cxn modelId="{0115F2D8-DDA4-416A-9A07-10E8A8E169BB}" type="presParOf" srcId="{4BB0280D-404E-4F4C-9FC0-289C635B6651}" destId="{1F7BF94C-0FDB-424A-B5BD-55FDE754134C}" srcOrd="7" destOrd="0" presId="urn:microsoft.com/office/officeart/2005/8/layout/hierarchy3"/>
    <dgm:cxn modelId="{83AF8711-37F5-4DFB-B7E2-4B497AF70021}" type="presParOf" srcId="{4BB0280D-404E-4F4C-9FC0-289C635B6651}" destId="{3D2B5881-FE66-42F2-A242-1D1029D8E615}" srcOrd="8" destOrd="0" presId="urn:microsoft.com/office/officeart/2005/8/layout/hierarchy3"/>
    <dgm:cxn modelId="{02713247-B88F-4D9A-BFE8-3F9B1CF12ACE}" type="presParOf" srcId="{4BB0280D-404E-4F4C-9FC0-289C635B6651}" destId="{B8976B0A-A954-4379-81DC-D962FADFA3B0}" srcOrd="9" destOrd="0" presId="urn:microsoft.com/office/officeart/2005/8/layout/hierarchy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F9B848E-48FB-4AAF-9220-A63092127F8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53CAFD7-3D2F-4140-A6B6-5CE4ED2C83B3}">
      <dgm:prSet phldrT="[Text]"/>
      <dgm:spPr/>
      <dgm:t>
        <a:bodyPr/>
        <a:lstStyle/>
        <a:p>
          <a:r>
            <a:rPr lang="en-US" dirty="0"/>
            <a:t>Effective Coaching</a:t>
          </a:r>
        </a:p>
      </dgm:t>
    </dgm:pt>
    <dgm:pt modelId="{1B25210C-B6FA-4F9F-8ECC-A7BAF08B9FE1}" type="parTrans" cxnId="{27AD9CC0-5BD2-4521-91A2-8188A59413F6}">
      <dgm:prSet/>
      <dgm:spPr/>
      <dgm:t>
        <a:bodyPr/>
        <a:lstStyle/>
        <a:p>
          <a:endParaRPr lang="en-US"/>
        </a:p>
      </dgm:t>
    </dgm:pt>
    <dgm:pt modelId="{8563B356-8AE2-43BB-A6E5-D820E76A2D95}" type="sibTrans" cxnId="{27AD9CC0-5BD2-4521-91A2-8188A59413F6}">
      <dgm:prSet/>
      <dgm:spPr/>
      <dgm:t>
        <a:bodyPr/>
        <a:lstStyle/>
        <a:p>
          <a:endParaRPr lang="en-US"/>
        </a:p>
      </dgm:t>
    </dgm:pt>
    <dgm:pt modelId="{4BDD5148-0D50-499A-8D84-87E6E4AE4570}">
      <dgm:prSet phldrT="[Text]"/>
      <dgm:spPr/>
      <dgm:t>
        <a:bodyPr/>
        <a:lstStyle/>
        <a:p>
          <a:pPr>
            <a:buFont typeface="+mj-lt"/>
            <a:buAutoNum type="arabicPeriod"/>
          </a:pPr>
          <a:r>
            <a:rPr lang="en-US" dirty="0"/>
            <a:t>Level 1</a:t>
          </a:r>
        </a:p>
      </dgm:t>
    </dgm:pt>
    <dgm:pt modelId="{1EE53D95-B00D-421F-A756-84E2460ACF3A}" type="parTrans" cxnId="{B0618403-1770-4D63-9F0A-8CBB84A182DB}">
      <dgm:prSet/>
      <dgm:spPr/>
      <dgm:t>
        <a:bodyPr/>
        <a:lstStyle/>
        <a:p>
          <a:endParaRPr lang="en-US"/>
        </a:p>
      </dgm:t>
    </dgm:pt>
    <dgm:pt modelId="{E4F36463-120D-4571-BA3C-3F4B39AE1E4E}" type="sibTrans" cxnId="{B0618403-1770-4D63-9F0A-8CBB84A182DB}">
      <dgm:prSet/>
      <dgm:spPr/>
      <dgm:t>
        <a:bodyPr/>
        <a:lstStyle/>
        <a:p>
          <a:endParaRPr lang="en-US"/>
        </a:p>
      </dgm:t>
    </dgm:pt>
    <dgm:pt modelId="{E3C7C251-4A42-495C-9DBA-DED2D5E3406A}">
      <dgm:prSet phldrT="[Text]"/>
      <dgm:spPr/>
      <dgm:t>
        <a:bodyPr/>
        <a:lstStyle/>
        <a:p>
          <a:pPr>
            <a:buFont typeface="+mj-lt"/>
            <a:buAutoNum type="arabicPeriod"/>
          </a:pPr>
          <a:r>
            <a:rPr lang="en-US" dirty="0"/>
            <a:t>Level 2</a:t>
          </a:r>
        </a:p>
      </dgm:t>
    </dgm:pt>
    <dgm:pt modelId="{CF98A54A-10D8-463B-8DFB-B007384A6272}" type="parTrans" cxnId="{274FB59C-72E3-4CBE-8322-0866BD890DF6}">
      <dgm:prSet/>
      <dgm:spPr/>
      <dgm:t>
        <a:bodyPr/>
        <a:lstStyle/>
        <a:p>
          <a:endParaRPr lang="en-US"/>
        </a:p>
      </dgm:t>
    </dgm:pt>
    <dgm:pt modelId="{3754250E-7FDF-438E-8228-F0F450221B21}" type="sibTrans" cxnId="{274FB59C-72E3-4CBE-8322-0866BD890DF6}">
      <dgm:prSet/>
      <dgm:spPr/>
      <dgm:t>
        <a:bodyPr/>
        <a:lstStyle/>
        <a:p>
          <a:endParaRPr lang="en-US"/>
        </a:p>
      </dgm:t>
    </dgm:pt>
    <dgm:pt modelId="{CCB784C8-7482-4AD1-AEE8-C77BDD86EFCA}">
      <dgm:prSet phldrT="[Text]"/>
      <dgm:spPr/>
      <dgm:t>
        <a:bodyPr/>
        <a:lstStyle/>
        <a:p>
          <a:pPr>
            <a:buFont typeface="+mj-lt"/>
            <a:buAutoNum type="arabicPeriod"/>
          </a:pPr>
          <a:r>
            <a:rPr lang="en-US" dirty="0"/>
            <a:t>Level 3</a:t>
          </a:r>
        </a:p>
      </dgm:t>
    </dgm:pt>
    <dgm:pt modelId="{BA1F1FBE-5493-4D6B-A2DE-670B4D565C1B}" type="parTrans" cxnId="{D2C26307-B582-437C-AB80-392A38102327}">
      <dgm:prSet/>
      <dgm:spPr/>
      <dgm:t>
        <a:bodyPr/>
        <a:lstStyle/>
        <a:p>
          <a:endParaRPr lang="en-US"/>
        </a:p>
      </dgm:t>
    </dgm:pt>
    <dgm:pt modelId="{7E2EF241-F2A0-40EA-8814-79AE1ED4E4A6}" type="sibTrans" cxnId="{D2C26307-B582-437C-AB80-392A38102327}">
      <dgm:prSet/>
      <dgm:spPr/>
      <dgm:t>
        <a:bodyPr/>
        <a:lstStyle/>
        <a:p>
          <a:endParaRPr lang="en-US"/>
        </a:p>
      </dgm:t>
    </dgm:pt>
    <dgm:pt modelId="{364B52BB-4548-4A55-8AC4-792BE5105648}">
      <dgm:prSet phldrT="[Text]"/>
      <dgm:spPr/>
      <dgm:t>
        <a:bodyPr/>
        <a:lstStyle/>
        <a:p>
          <a:pPr>
            <a:buFont typeface="+mj-lt"/>
            <a:buAutoNum type="arabicPeriod"/>
          </a:pPr>
          <a:r>
            <a:rPr lang="en-US" dirty="0"/>
            <a:t>Level 4</a:t>
          </a:r>
        </a:p>
      </dgm:t>
    </dgm:pt>
    <dgm:pt modelId="{446D0B46-D8E8-4E3B-AEAA-D2122396E106}" type="parTrans" cxnId="{9664B853-C7D9-4745-A40E-082BEFF1662D}">
      <dgm:prSet/>
      <dgm:spPr/>
      <dgm:t>
        <a:bodyPr/>
        <a:lstStyle/>
        <a:p>
          <a:endParaRPr lang="en-US"/>
        </a:p>
      </dgm:t>
    </dgm:pt>
    <dgm:pt modelId="{71168ED5-06ED-47DC-931D-6E43635A0BE2}" type="sibTrans" cxnId="{9664B853-C7D9-4745-A40E-082BEFF1662D}">
      <dgm:prSet/>
      <dgm:spPr/>
      <dgm:t>
        <a:bodyPr/>
        <a:lstStyle/>
        <a:p>
          <a:endParaRPr lang="en-US"/>
        </a:p>
      </dgm:t>
    </dgm:pt>
    <dgm:pt modelId="{904EAD9B-188E-41C1-BC22-ED19A1B2A0BF}">
      <dgm:prSet phldrT="[Text]"/>
      <dgm:spPr/>
      <dgm:t>
        <a:bodyPr/>
        <a:lstStyle/>
        <a:p>
          <a:pPr>
            <a:buFont typeface="+mj-lt"/>
            <a:buAutoNum type="arabicPeriod"/>
          </a:pPr>
          <a:r>
            <a:rPr lang="en-US" dirty="0"/>
            <a:t>Level 5</a:t>
          </a:r>
        </a:p>
      </dgm:t>
    </dgm:pt>
    <dgm:pt modelId="{AA5043B6-1F9C-4F5E-A8EC-269BD4DCAC5C}" type="parTrans" cxnId="{5100A163-34EA-4569-B882-239774EA04CD}">
      <dgm:prSet/>
      <dgm:spPr/>
      <dgm:t>
        <a:bodyPr/>
        <a:lstStyle/>
        <a:p>
          <a:endParaRPr lang="en-US"/>
        </a:p>
      </dgm:t>
    </dgm:pt>
    <dgm:pt modelId="{06B6BCDA-62EA-41FE-9C22-F7DAEE3F91EB}" type="sibTrans" cxnId="{5100A163-34EA-4569-B882-239774EA04CD}">
      <dgm:prSet/>
      <dgm:spPr/>
      <dgm:t>
        <a:bodyPr/>
        <a:lstStyle/>
        <a:p>
          <a:endParaRPr lang="en-US"/>
        </a:p>
      </dgm:t>
    </dgm:pt>
    <dgm:pt modelId="{BD79C2FC-D4A8-49EF-AA97-40A62D4F9FDC}" type="pres">
      <dgm:prSet presAssocID="{CF9B848E-48FB-4AAF-9220-A63092127F83}" presName="diagram" presStyleCnt="0">
        <dgm:presLayoutVars>
          <dgm:chPref val="1"/>
          <dgm:dir/>
          <dgm:animOne val="branch"/>
          <dgm:animLvl val="lvl"/>
          <dgm:resizeHandles/>
        </dgm:presLayoutVars>
      </dgm:prSet>
      <dgm:spPr/>
    </dgm:pt>
    <dgm:pt modelId="{C3449216-9F35-402B-AABD-8A117E22A966}" type="pres">
      <dgm:prSet presAssocID="{253CAFD7-3D2F-4140-A6B6-5CE4ED2C83B3}" presName="root" presStyleCnt="0"/>
      <dgm:spPr/>
    </dgm:pt>
    <dgm:pt modelId="{F89DDA7C-60C5-407F-89D7-B600CD37E519}" type="pres">
      <dgm:prSet presAssocID="{253CAFD7-3D2F-4140-A6B6-5CE4ED2C83B3}" presName="rootComposite" presStyleCnt="0"/>
      <dgm:spPr/>
    </dgm:pt>
    <dgm:pt modelId="{D7703C87-B269-48C9-AD5D-38DB23ADC034}" type="pres">
      <dgm:prSet presAssocID="{253CAFD7-3D2F-4140-A6B6-5CE4ED2C83B3}" presName="rootText" presStyleLbl="node1" presStyleIdx="0" presStyleCnt="1" custScaleX="230876" custLinFactNeighborY="-11006"/>
      <dgm:spPr/>
    </dgm:pt>
    <dgm:pt modelId="{04248523-F959-40F7-8A71-4019BEF02C16}" type="pres">
      <dgm:prSet presAssocID="{253CAFD7-3D2F-4140-A6B6-5CE4ED2C83B3}" presName="rootConnector" presStyleLbl="node1" presStyleIdx="0" presStyleCnt="1"/>
      <dgm:spPr/>
    </dgm:pt>
    <dgm:pt modelId="{4BB0280D-404E-4F4C-9FC0-289C635B6651}" type="pres">
      <dgm:prSet presAssocID="{253CAFD7-3D2F-4140-A6B6-5CE4ED2C83B3}" presName="childShape" presStyleCnt="0"/>
      <dgm:spPr/>
    </dgm:pt>
    <dgm:pt modelId="{ED25F443-7676-4EB9-832B-40637C7489BB}" type="pres">
      <dgm:prSet presAssocID="{1EE53D95-B00D-421F-A756-84E2460ACF3A}" presName="Name13" presStyleLbl="parChTrans1D2" presStyleIdx="0" presStyleCnt="5"/>
      <dgm:spPr/>
    </dgm:pt>
    <dgm:pt modelId="{1F05DD95-0CAD-4AFC-B80E-8595CD8F6EB5}" type="pres">
      <dgm:prSet presAssocID="{4BDD5148-0D50-499A-8D84-87E6E4AE4570}" presName="childText" presStyleLbl="bgAcc1" presStyleIdx="0" presStyleCnt="5">
        <dgm:presLayoutVars>
          <dgm:bulletEnabled val="1"/>
        </dgm:presLayoutVars>
      </dgm:prSet>
      <dgm:spPr/>
    </dgm:pt>
    <dgm:pt modelId="{4C1F2D8C-94F9-433D-9CF2-290777CF0B1F}" type="pres">
      <dgm:prSet presAssocID="{CF98A54A-10D8-463B-8DFB-B007384A6272}" presName="Name13" presStyleLbl="parChTrans1D2" presStyleIdx="1" presStyleCnt="5"/>
      <dgm:spPr/>
    </dgm:pt>
    <dgm:pt modelId="{11E907F4-6997-4C84-A32B-A46EC162DBF2}" type="pres">
      <dgm:prSet presAssocID="{E3C7C251-4A42-495C-9DBA-DED2D5E3406A}" presName="childText" presStyleLbl="bgAcc1" presStyleIdx="1" presStyleCnt="5">
        <dgm:presLayoutVars>
          <dgm:bulletEnabled val="1"/>
        </dgm:presLayoutVars>
      </dgm:prSet>
      <dgm:spPr/>
    </dgm:pt>
    <dgm:pt modelId="{621AEFC4-968B-49D9-A1E8-920500064542}" type="pres">
      <dgm:prSet presAssocID="{BA1F1FBE-5493-4D6B-A2DE-670B4D565C1B}" presName="Name13" presStyleLbl="parChTrans1D2" presStyleIdx="2" presStyleCnt="5"/>
      <dgm:spPr/>
    </dgm:pt>
    <dgm:pt modelId="{6461EFC8-DE01-4BD0-A234-E9E843D9C976}" type="pres">
      <dgm:prSet presAssocID="{CCB784C8-7482-4AD1-AEE8-C77BDD86EFCA}" presName="childText" presStyleLbl="bgAcc1" presStyleIdx="2" presStyleCnt="5">
        <dgm:presLayoutVars>
          <dgm:bulletEnabled val="1"/>
        </dgm:presLayoutVars>
      </dgm:prSet>
      <dgm:spPr/>
    </dgm:pt>
    <dgm:pt modelId="{15FD5CEE-1945-468E-AA83-80DB35E8F736}" type="pres">
      <dgm:prSet presAssocID="{446D0B46-D8E8-4E3B-AEAA-D2122396E106}" presName="Name13" presStyleLbl="parChTrans1D2" presStyleIdx="3" presStyleCnt="5"/>
      <dgm:spPr/>
    </dgm:pt>
    <dgm:pt modelId="{1F7BF94C-0FDB-424A-B5BD-55FDE754134C}" type="pres">
      <dgm:prSet presAssocID="{364B52BB-4548-4A55-8AC4-792BE5105648}" presName="childText" presStyleLbl="bgAcc1" presStyleIdx="3" presStyleCnt="5">
        <dgm:presLayoutVars>
          <dgm:bulletEnabled val="1"/>
        </dgm:presLayoutVars>
      </dgm:prSet>
      <dgm:spPr/>
    </dgm:pt>
    <dgm:pt modelId="{3D2B5881-FE66-42F2-A242-1D1029D8E615}" type="pres">
      <dgm:prSet presAssocID="{AA5043B6-1F9C-4F5E-A8EC-269BD4DCAC5C}" presName="Name13" presStyleLbl="parChTrans1D2" presStyleIdx="4" presStyleCnt="5"/>
      <dgm:spPr/>
    </dgm:pt>
    <dgm:pt modelId="{B8976B0A-A954-4379-81DC-D962FADFA3B0}" type="pres">
      <dgm:prSet presAssocID="{904EAD9B-188E-41C1-BC22-ED19A1B2A0BF}" presName="childText" presStyleLbl="bgAcc1" presStyleIdx="4" presStyleCnt="5" custLinFactNeighborX="2280" custLinFactNeighborY="-1173">
        <dgm:presLayoutVars>
          <dgm:bulletEnabled val="1"/>
        </dgm:presLayoutVars>
      </dgm:prSet>
      <dgm:spPr/>
    </dgm:pt>
  </dgm:ptLst>
  <dgm:cxnLst>
    <dgm:cxn modelId="{B0618403-1770-4D63-9F0A-8CBB84A182DB}" srcId="{253CAFD7-3D2F-4140-A6B6-5CE4ED2C83B3}" destId="{4BDD5148-0D50-499A-8D84-87E6E4AE4570}" srcOrd="0" destOrd="0" parTransId="{1EE53D95-B00D-421F-A756-84E2460ACF3A}" sibTransId="{E4F36463-120D-4571-BA3C-3F4B39AE1E4E}"/>
    <dgm:cxn modelId="{D2C26307-B582-437C-AB80-392A38102327}" srcId="{253CAFD7-3D2F-4140-A6B6-5CE4ED2C83B3}" destId="{CCB784C8-7482-4AD1-AEE8-C77BDD86EFCA}" srcOrd="2" destOrd="0" parTransId="{BA1F1FBE-5493-4D6B-A2DE-670B4D565C1B}" sibTransId="{7E2EF241-F2A0-40EA-8814-79AE1ED4E4A6}"/>
    <dgm:cxn modelId="{5E177409-BEFC-4E96-BD09-AE4DA425B123}" type="presOf" srcId="{364B52BB-4548-4A55-8AC4-792BE5105648}" destId="{1F7BF94C-0FDB-424A-B5BD-55FDE754134C}" srcOrd="0" destOrd="0" presId="urn:microsoft.com/office/officeart/2005/8/layout/hierarchy3"/>
    <dgm:cxn modelId="{30ED2913-1EC8-4371-A42C-3CF69D32827A}" type="presOf" srcId="{446D0B46-D8E8-4E3B-AEAA-D2122396E106}" destId="{15FD5CEE-1945-468E-AA83-80DB35E8F736}" srcOrd="0" destOrd="0" presId="urn:microsoft.com/office/officeart/2005/8/layout/hierarchy3"/>
    <dgm:cxn modelId="{5A732D2F-FAFB-4716-9519-D03F1228C909}" type="presOf" srcId="{253CAFD7-3D2F-4140-A6B6-5CE4ED2C83B3}" destId="{04248523-F959-40F7-8A71-4019BEF02C16}" srcOrd="1" destOrd="0" presId="urn:microsoft.com/office/officeart/2005/8/layout/hierarchy3"/>
    <dgm:cxn modelId="{7B13B440-C69E-4DFD-8292-8F44378F68C6}" type="presOf" srcId="{CF9B848E-48FB-4AAF-9220-A63092127F83}" destId="{BD79C2FC-D4A8-49EF-AA97-40A62D4F9FDC}" srcOrd="0" destOrd="0" presId="urn:microsoft.com/office/officeart/2005/8/layout/hierarchy3"/>
    <dgm:cxn modelId="{5100A163-34EA-4569-B882-239774EA04CD}" srcId="{253CAFD7-3D2F-4140-A6B6-5CE4ED2C83B3}" destId="{904EAD9B-188E-41C1-BC22-ED19A1B2A0BF}" srcOrd="4" destOrd="0" parTransId="{AA5043B6-1F9C-4F5E-A8EC-269BD4DCAC5C}" sibTransId="{06B6BCDA-62EA-41FE-9C22-F7DAEE3F91EB}"/>
    <dgm:cxn modelId="{5D2EF74C-E1F3-4982-9FAA-41F6E0D6D531}" type="presOf" srcId="{253CAFD7-3D2F-4140-A6B6-5CE4ED2C83B3}" destId="{D7703C87-B269-48C9-AD5D-38DB23ADC034}" srcOrd="0" destOrd="0" presId="urn:microsoft.com/office/officeart/2005/8/layout/hierarchy3"/>
    <dgm:cxn modelId="{C230F76E-4956-4D2D-9616-76806E131083}" type="presOf" srcId="{E3C7C251-4A42-495C-9DBA-DED2D5E3406A}" destId="{11E907F4-6997-4C84-A32B-A46EC162DBF2}" srcOrd="0" destOrd="0" presId="urn:microsoft.com/office/officeart/2005/8/layout/hierarchy3"/>
    <dgm:cxn modelId="{9664B853-C7D9-4745-A40E-082BEFF1662D}" srcId="{253CAFD7-3D2F-4140-A6B6-5CE4ED2C83B3}" destId="{364B52BB-4548-4A55-8AC4-792BE5105648}" srcOrd="3" destOrd="0" parTransId="{446D0B46-D8E8-4E3B-AEAA-D2122396E106}" sibTransId="{71168ED5-06ED-47DC-931D-6E43635A0BE2}"/>
    <dgm:cxn modelId="{81464E80-8120-42A8-AB8B-95C5ADC3C693}" type="presOf" srcId="{BA1F1FBE-5493-4D6B-A2DE-670B4D565C1B}" destId="{621AEFC4-968B-49D9-A1E8-920500064542}" srcOrd="0" destOrd="0" presId="urn:microsoft.com/office/officeart/2005/8/layout/hierarchy3"/>
    <dgm:cxn modelId="{274FB59C-72E3-4CBE-8322-0866BD890DF6}" srcId="{253CAFD7-3D2F-4140-A6B6-5CE4ED2C83B3}" destId="{E3C7C251-4A42-495C-9DBA-DED2D5E3406A}" srcOrd="1" destOrd="0" parTransId="{CF98A54A-10D8-463B-8DFB-B007384A6272}" sibTransId="{3754250E-7FDF-438E-8228-F0F450221B21}"/>
    <dgm:cxn modelId="{E9DD7DA1-DE21-4096-AFDF-6BB5B38F7A4C}" type="presOf" srcId="{CCB784C8-7482-4AD1-AEE8-C77BDD86EFCA}" destId="{6461EFC8-DE01-4BD0-A234-E9E843D9C976}" srcOrd="0" destOrd="0" presId="urn:microsoft.com/office/officeart/2005/8/layout/hierarchy3"/>
    <dgm:cxn modelId="{ADAA71A2-F927-4F02-B70C-8F38831BB229}" type="presOf" srcId="{904EAD9B-188E-41C1-BC22-ED19A1B2A0BF}" destId="{B8976B0A-A954-4379-81DC-D962FADFA3B0}" srcOrd="0" destOrd="0" presId="urn:microsoft.com/office/officeart/2005/8/layout/hierarchy3"/>
    <dgm:cxn modelId="{328ECCA4-24B5-4E28-8711-69D5A33D7BC1}" type="presOf" srcId="{4BDD5148-0D50-499A-8D84-87E6E4AE4570}" destId="{1F05DD95-0CAD-4AFC-B80E-8595CD8F6EB5}" srcOrd="0" destOrd="0" presId="urn:microsoft.com/office/officeart/2005/8/layout/hierarchy3"/>
    <dgm:cxn modelId="{93759EAF-D3AD-4C87-AB9E-9132560559DD}" type="presOf" srcId="{CF98A54A-10D8-463B-8DFB-B007384A6272}" destId="{4C1F2D8C-94F9-433D-9CF2-290777CF0B1F}" srcOrd="0" destOrd="0" presId="urn:microsoft.com/office/officeart/2005/8/layout/hierarchy3"/>
    <dgm:cxn modelId="{27AD9CC0-5BD2-4521-91A2-8188A59413F6}" srcId="{CF9B848E-48FB-4AAF-9220-A63092127F83}" destId="{253CAFD7-3D2F-4140-A6B6-5CE4ED2C83B3}" srcOrd="0" destOrd="0" parTransId="{1B25210C-B6FA-4F9F-8ECC-A7BAF08B9FE1}" sibTransId="{8563B356-8AE2-43BB-A6E5-D820E76A2D95}"/>
    <dgm:cxn modelId="{98EA6CDF-DFF3-4556-BB45-EDD96E012D90}" type="presOf" srcId="{AA5043B6-1F9C-4F5E-A8EC-269BD4DCAC5C}" destId="{3D2B5881-FE66-42F2-A242-1D1029D8E615}" srcOrd="0" destOrd="0" presId="urn:microsoft.com/office/officeart/2005/8/layout/hierarchy3"/>
    <dgm:cxn modelId="{21B192E0-80F0-4A8D-9597-D6DE685D0068}" type="presOf" srcId="{1EE53D95-B00D-421F-A756-84E2460ACF3A}" destId="{ED25F443-7676-4EB9-832B-40637C7489BB}" srcOrd="0" destOrd="0" presId="urn:microsoft.com/office/officeart/2005/8/layout/hierarchy3"/>
    <dgm:cxn modelId="{F5CB6B9A-CB25-4624-A605-7881BBFE4D2C}" type="presParOf" srcId="{BD79C2FC-D4A8-49EF-AA97-40A62D4F9FDC}" destId="{C3449216-9F35-402B-AABD-8A117E22A966}" srcOrd="0" destOrd="0" presId="urn:microsoft.com/office/officeart/2005/8/layout/hierarchy3"/>
    <dgm:cxn modelId="{AC877AC6-A497-4602-8634-23CA537D5EA0}" type="presParOf" srcId="{C3449216-9F35-402B-AABD-8A117E22A966}" destId="{F89DDA7C-60C5-407F-89D7-B600CD37E519}" srcOrd="0" destOrd="0" presId="urn:microsoft.com/office/officeart/2005/8/layout/hierarchy3"/>
    <dgm:cxn modelId="{290F0B52-E23B-4210-8208-5C5D266C785D}" type="presParOf" srcId="{F89DDA7C-60C5-407F-89D7-B600CD37E519}" destId="{D7703C87-B269-48C9-AD5D-38DB23ADC034}" srcOrd="0" destOrd="0" presId="urn:microsoft.com/office/officeart/2005/8/layout/hierarchy3"/>
    <dgm:cxn modelId="{450812D8-05FC-41ED-BCB8-7E709B0FB366}" type="presParOf" srcId="{F89DDA7C-60C5-407F-89D7-B600CD37E519}" destId="{04248523-F959-40F7-8A71-4019BEF02C16}" srcOrd="1" destOrd="0" presId="urn:microsoft.com/office/officeart/2005/8/layout/hierarchy3"/>
    <dgm:cxn modelId="{0D934DBA-FE60-48DE-B321-C3BB8FA9ED23}" type="presParOf" srcId="{C3449216-9F35-402B-AABD-8A117E22A966}" destId="{4BB0280D-404E-4F4C-9FC0-289C635B6651}" srcOrd="1" destOrd="0" presId="urn:microsoft.com/office/officeart/2005/8/layout/hierarchy3"/>
    <dgm:cxn modelId="{B012F23D-9A8B-4A8E-9529-885725C0F131}" type="presParOf" srcId="{4BB0280D-404E-4F4C-9FC0-289C635B6651}" destId="{ED25F443-7676-4EB9-832B-40637C7489BB}" srcOrd="0" destOrd="0" presId="urn:microsoft.com/office/officeart/2005/8/layout/hierarchy3"/>
    <dgm:cxn modelId="{718767D1-AE8A-4353-B09B-F8C5D66E93E7}" type="presParOf" srcId="{4BB0280D-404E-4F4C-9FC0-289C635B6651}" destId="{1F05DD95-0CAD-4AFC-B80E-8595CD8F6EB5}" srcOrd="1" destOrd="0" presId="urn:microsoft.com/office/officeart/2005/8/layout/hierarchy3"/>
    <dgm:cxn modelId="{69B78DE5-15E6-4E91-BEFE-8011D54959EE}" type="presParOf" srcId="{4BB0280D-404E-4F4C-9FC0-289C635B6651}" destId="{4C1F2D8C-94F9-433D-9CF2-290777CF0B1F}" srcOrd="2" destOrd="0" presId="urn:microsoft.com/office/officeart/2005/8/layout/hierarchy3"/>
    <dgm:cxn modelId="{E6DED67C-05D5-4217-B2D9-A65CA3E8524E}" type="presParOf" srcId="{4BB0280D-404E-4F4C-9FC0-289C635B6651}" destId="{11E907F4-6997-4C84-A32B-A46EC162DBF2}" srcOrd="3" destOrd="0" presId="urn:microsoft.com/office/officeart/2005/8/layout/hierarchy3"/>
    <dgm:cxn modelId="{01EC0AC7-F706-4CAF-BBF5-F304E777D7A7}" type="presParOf" srcId="{4BB0280D-404E-4F4C-9FC0-289C635B6651}" destId="{621AEFC4-968B-49D9-A1E8-920500064542}" srcOrd="4" destOrd="0" presId="urn:microsoft.com/office/officeart/2005/8/layout/hierarchy3"/>
    <dgm:cxn modelId="{0A4426A9-1834-4061-AE9C-D1361B93D6E3}" type="presParOf" srcId="{4BB0280D-404E-4F4C-9FC0-289C635B6651}" destId="{6461EFC8-DE01-4BD0-A234-E9E843D9C976}" srcOrd="5" destOrd="0" presId="urn:microsoft.com/office/officeart/2005/8/layout/hierarchy3"/>
    <dgm:cxn modelId="{78D45824-928D-4AAC-AFA8-345F33251686}" type="presParOf" srcId="{4BB0280D-404E-4F4C-9FC0-289C635B6651}" destId="{15FD5CEE-1945-468E-AA83-80DB35E8F736}" srcOrd="6" destOrd="0" presId="urn:microsoft.com/office/officeart/2005/8/layout/hierarchy3"/>
    <dgm:cxn modelId="{0115F2D8-DDA4-416A-9A07-10E8A8E169BB}" type="presParOf" srcId="{4BB0280D-404E-4F4C-9FC0-289C635B6651}" destId="{1F7BF94C-0FDB-424A-B5BD-55FDE754134C}" srcOrd="7" destOrd="0" presId="urn:microsoft.com/office/officeart/2005/8/layout/hierarchy3"/>
    <dgm:cxn modelId="{83AF8711-37F5-4DFB-B7E2-4B497AF70021}" type="presParOf" srcId="{4BB0280D-404E-4F4C-9FC0-289C635B6651}" destId="{3D2B5881-FE66-42F2-A242-1D1029D8E615}" srcOrd="8" destOrd="0" presId="urn:microsoft.com/office/officeart/2005/8/layout/hierarchy3"/>
    <dgm:cxn modelId="{02713247-B88F-4D9A-BFE8-3F9B1CF12ACE}" type="presParOf" srcId="{4BB0280D-404E-4F4C-9FC0-289C635B6651}" destId="{B8976B0A-A954-4379-81DC-D962FADFA3B0}" srcOrd="9" destOrd="0" presId="urn:microsoft.com/office/officeart/2005/8/layout/hierarchy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F9B848E-48FB-4AAF-9220-A63092127F8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53CAFD7-3D2F-4140-A6B6-5CE4ED2C83B3}">
      <dgm:prSet phldrT="[Text]"/>
      <dgm:spPr/>
      <dgm:t>
        <a:bodyPr/>
        <a:lstStyle/>
        <a:p>
          <a:r>
            <a:rPr lang="en-US" dirty="0"/>
            <a:t>Engaging Humor</a:t>
          </a:r>
        </a:p>
      </dgm:t>
    </dgm:pt>
    <dgm:pt modelId="{1B25210C-B6FA-4F9F-8ECC-A7BAF08B9FE1}" type="parTrans" cxnId="{27AD9CC0-5BD2-4521-91A2-8188A59413F6}">
      <dgm:prSet/>
      <dgm:spPr/>
      <dgm:t>
        <a:bodyPr/>
        <a:lstStyle/>
        <a:p>
          <a:endParaRPr lang="en-US"/>
        </a:p>
      </dgm:t>
    </dgm:pt>
    <dgm:pt modelId="{8563B356-8AE2-43BB-A6E5-D820E76A2D95}" type="sibTrans" cxnId="{27AD9CC0-5BD2-4521-91A2-8188A59413F6}">
      <dgm:prSet/>
      <dgm:spPr/>
      <dgm:t>
        <a:bodyPr/>
        <a:lstStyle/>
        <a:p>
          <a:endParaRPr lang="en-US"/>
        </a:p>
      </dgm:t>
    </dgm:pt>
    <dgm:pt modelId="{4BDD5148-0D50-499A-8D84-87E6E4AE4570}">
      <dgm:prSet phldrT="[Text]"/>
      <dgm:spPr/>
      <dgm:t>
        <a:bodyPr/>
        <a:lstStyle/>
        <a:p>
          <a:pPr>
            <a:buFont typeface="+mj-lt"/>
            <a:buAutoNum type="arabicPeriod"/>
          </a:pPr>
          <a:r>
            <a:rPr lang="en-US" dirty="0"/>
            <a:t>Level 1</a:t>
          </a:r>
        </a:p>
      </dgm:t>
    </dgm:pt>
    <dgm:pt modelId="{1EE53D95-B00D-421F-A756-84E2460ACF3A}" type="parTrans" cxnId="{B0618403-1770-4D63-9F0A-8CBB84A182DB}">
      <dgm:prSet/>
      <dgm:spPr/>
      <dgm:t>
        <a:bodyPr/>
        <a:lstStyle/>
        <a:p>
          <a:endParaRPr lang="en-US"/>
        </a:p>
      </dgm:t>
    </dgm:pt>
    <dgm:pt modelId="{E4F36463-120D-4571-BA3C-3F4B39AE1E4E}" type="sibTrans" cxnId="{B0618403-1770-4D63-9F0A-8CBB84A182DB}">
      <dgm:prSet/>
      <dgm:spPr/>
      <dgm:t>
        <a:bodyPr/>
        <a:lstStyle/>
        <a:p>
          <a:endParaRPr lang="en-US"/>
        </a:p>
      </dgm:t>
    </dgm:pt>
    <dgm:pt modelId="{E3C7C251-4A42-495C-9DBA-DED2D5E3406A}">
      <dgm:prSet phldrT="[Text]"/>
      <dgm:spPr/>
      <dgm:t>
        <a:bodyPr/>
        <a:lstStyle/>
        <a:p>
          <a:pPr>
            <a:buFont typeface="+mj-lt"/>
            <a:buAutoNum type="arabicPeriod"/>
          </a:pPr>
          <a:r>
            <a:rPr lang="en-US" dirty="0"/>
            <a:t>Level 2</a:t>
          </a:r>
        </a:p>
      </dgm:t>
    </dgm:pt>
    <dgm:pt modelId="{CF98A54A-10D8-463B-8DFB-B007384A6272}" type="parTrans" cxnId="{274FB59C-72E3-4CBE-8322-0866BD890DF6}">
      <dgm:prSet/>
      <dgm:spPr/>
      <dgm:t>
        <a:bodyPr/>
        <a:lstStyle/>
        <a:p>
          <a:endParaRPr lang="en-US"/>
        </a:p>
      </dgm:t>
    </dgm:pt>
    <dgm:pt modelId="{3754250E-7FDF-438E-8228-F0F450221B21}" type="sibTrans" cxnId="{274FB59C-72E3-4CBE-8322-0866BD890DF6}">
      <dgm:prSet/>
      <dgm:spPr/>
      <dgm:t>
        <a:bodyPr/>
        <a:lstStyle/>
        <a:p>
          <a:endParaRPr lang="en-US"/>
        </a:p>
      </dgm:t>
    </dgm:pt>
    <dgm:pt modelId="{CCB784C8-7482-4AD1-AEE8-C77BDD86EFCA}">
      <dgm:prSet phldrT="[Text]"/>
      <dgm:spPr/>
      <dgm:t>
        <a:bodyPr/>
        <a:lstStyle/>
        <a:p>
          <a:pPr>
            <a:buFont typeface="+mj-lt"/>
            <a:buAutoNum type="arabicPeriod"/>
          </a:pPr>
          <a:r>
            <a:rPr lang="en-US" dirty="0"/>
            <a:t>Level 3</a:t>
          </a:r>
        </a:p>
      </dgm:t>
    </dgm:pt>
    <dgm:pt modelId="{BA1F1FBE-5493-4D6B-A2DE-670B4D565C1B}" type="parTrans" cxnId="{D2C26307-B582-437C-AB80-392A38102327}">
      <dgm:prSet/>
      <dgm:spPr/>
      <dgm:t>
        <a:bodyPr/>
        <a:lstStyle/>
        <a:p>
          <a:endParaRPr lang="en-US"/>
        </a:p>
      </dgm:t>
    </dgm:pt>
    <dgm:pt modelId="{7E2EF241-F2A0-40EA-8814-79AE1ED4E4A6}" type="sibTrans" cxnId="{D2C26307-B582-437C-AB80-392A38102327}">
      <dgm:prSet/>
      <dgm:spPr/>
      <dgm:t>
        <a:bodyPr/>
        <a:lstStyle/>
        <a:p>
          <a:endParaRPr lang="en-US"/>
        </a:p>
      </dgm:t>
    </dgm:pt>
    <dgm:pt modelId="{364B52BB-4548-4A55-8AC4-792BE5105648}">
      <dgm:prSet phldrT="[Text]"/>
      <dgm:spPr/>
      <dgm:t>
        <a:bodyPr/>
        <a:lstStyle/>
        <a:p>
          <a:pPr>
            <a:buFont typeface="+mj-lt"/>
            <a:buAutoNum type="arabicPeriod"/>
          </a:pPr>
          <a:r>
            <a:rPr lang="en-US" dirty="0"/>
            <a:t>Level 4</a:t>
          </a:r>
        </a:p>
      </dgm:t>
    </dgm:pt>
    <dgm:pt modelId="{446D0B46-D8E8-4E3B-AEAA-D2122396E106}" type="parTrans" cxnId="{9664B853-C7D9-4745-A40E-082BEFF1662D}">
      <dgm:prSet/>
      <dgm:spPr/>
      <dgm:t>
        <a:bodyPr/>
        <a:lstStyle/>
        <a:p>
          <a:endParaRPr lang="en-US"/>
        </a:p>
      </dgm:t>
    </dgm:pt>
    <dgm:pt modelId="{71168ED5-06ED-47DC-931D-6E43635A0BE2}" type="sibTrans" cxnId="{9664B853-C7D9-4745-A40E-082BEFF1662D}">
      <dgm:prSet/>
      <dgm:spPr/>
      <dgm:t>
        <a:bodyPr/>
        <a:lstStyle/>
        <a:p>
          <a:endParaRPr lang="en-US"/>
        </a:p>
      </dgm:t>
    </dgm:pt>
    <dgm:pt modelId="{904EAD9B-188E-41C1-BC22-ED19A1B2A0BF}">
      <dgm:prSet phldrT="[Text]"/>
      <dgm:spPr/>
      <dgm:t>
        <a:bodyPr/>
        <a:lstStyle/>
        <a:p>
          <a:pPr>
            <a:buFont typeface="+mj-lt"/>
            <a:buAutoNum type="arabicPeriod"/>
          </a:pPr>
          <a:r>
            <a:rPr lang="en-US" dirty="0"/>
            <a:t>Level 5</a:t>
          </a:r>
        </a:p>
      </dgm:t>
    </dgm:pt>
    <dgm:pt modelId="{AA5043B6-1F9C-4F5E-A8EC-269BD4DCAC5C}" type="parTrans" cxnId="{5100A163-34EA-4569-B882-239774EA04CD}">
      <dgm:prSet/>
      <dgm:spPr/>
      <dgm:t>
        <a:bodyPr/>
        <a:lstStyle/>
        <a:p>
          <a:endParaRPr lang="en-US"/>
        </a:p>
      </dgm:t>
    </dgm:pt>
    <dgm:pt modelId="{06B6BCDA-62EA-41FE-9C22-F7DAEE3F91EB}" type="sibTrans" cxnId="{5100A163-34EA-4569-B882-239774EA04CD}">
      <dgm:prSet/>
      <dgm:spPr/>
      <dgm:t>
        <a:bodyPr/>
        <a:lstStyle/>
        <a:p>
          <a:endParaRPr lang="en-US"/>
        </a:p>
      </dgm:t>
    </dgm:pt>
    <dgm:pt modelId="{BD79C2FC-D4A8-49EF-AA97-40A62D4F9FDC}" type="pres">
      <dgm:prSet presAssocID="{CF9B848E-48FB-4AAF-9220-A63092127F83}" presName="diagram" presStyleCnt="0">
        <dgm:presLayoutVars>
          <dgm:chPref val="1"/>
          <dgm:dir/>
          <dgm:animOne val="branch"/>
          <dgm:animLvl val="lvl"/>
          <dgm:resizeHandles/>
        </dgm:presLayoutVars>
      </dgm:prSet>
      <dgm:spPr/>
    </dgm:pt>
    <dgm:pt modelId="{C3449216-9F35-402B-AABD-8A117E22A966}" type="pres">
      <dgm:prSet presAssocID="{253CAFD7-3D2F-4140-A6B6-5CE4ED2C83B3}" presName="root" presStyleCnt="0"/>
      <dgm:spPr/>
    </dgm:pt>
    <dgm:pt modelId="{F89DDA7C-60C5-407F-89D7-B600CD37E519}" type="pres">
      <dgm:prSet presAssocID="{253CAFD7-3D2F-4140-A6B6-5CE4ED2C83B3}" presName="rootComposite" presStyleCnt="0"/>
      <dgm:spPr/>
    </dgm:pt>
    <dgm:pt modelId="{D7703C87-B269-48C9-AD5D-38DB23ADC034}" type="pres">
      <dgm:prSet presAssocID="{253CAFD7-3D2F-4140-A6B6-5CE4ED2C83B3}" presName="rootText" presStyleLbl="node1" presStyleIdx="0" presStyleCnt="1" custScaleX="230876" custLinFactNeighborY="-11006"/>
      <dgm:spPr/>
    </dgm:pt>
    <dgm:pt modelId="{04248523-F959-40F7-8A71-4019BEF02C16}" type="pres">
      <dgm:prSet presAssocID="{253CAFD7-3D2F-4140-A6B6-5CE4ED2C83B3}" presName="rootConnector" presStyleLbl="node1" presStyleIdx="0" presStyleCnt="1"/>
      <dgm:spPr/>
    </dgm:pt>
    <dgm:pt modelId="{4BB0280D-404E-4F4C-9FC0-289C635B6651}" type="pres">
      <dgm:prSet presAssocID="{253CAFD7-3D2F-4140-A6B6-5CE4ED2C83B3}" presName="childShape" presStyleCnt="0"/>
      <dgm:spPr/>
    </dgm:pt>
    <dgm:pt modelId="{ED25F443-7676-4EB9-832B-40637C7489BB}" type="pres">
      <dgm:prSet presAssocID="{1EE53D95-B00D-421F-A756-84E2460ACF3A}" presName="Name13" presStyleLbl="parChTrans1D2" presStyleIdx="0" presStyleCnt="5"/>
      <dgm:spPr/>
    </dgm:pt>
    <dgm:pt modelId="{1F05DD95-0CAD-4AFC-B80E-8595CD8F6EB5}" type="pres">
      <dgm:prSet presAssocID="{4BDD5148-0D50-499A-8D84-87E6E4AE4570}" presName="childText" presStyleLbl="bgAcc1" presStyleIdx="0" presStyleCnt="5">
        <dgm:presLayoutVars>
          <dgm:bulletEnabled val="1"/>
        </dgm:presLayoutVars>
      </dgm:prSet>
      <dgm:spPr/>
    </dgm:pt>
    <dgm:pt modelId="{4C1F2D8C-94F9-433D-9CF2-290777CF0B1F}" type="pres">
      <dgm:prSet presAssocID="{CF98A54A-10D8-463B-8DFB-B007384A6272}" presName="Name13" presStyleLbl="parChTrans1D2" presStyleIdx="1" presStyleCnt="5"/>
      <dgm:spPr/>
    </dgm:pt>
    <dgm:pt modelId="{11E907F4-6997-4C84-A32B-A46EC162DBF2}" type="pres">
      <dgm:prSet presAssocID="{E3C7C251-4A42-495C-9DBA-DED2D5E3406A}" presName="childText" presStyleLbl="bgAcc1" presStyleIdx="1" presStyleCnt="5">
        <dgm:presLayoutVars>
          <dgm:bulletEnabled val="1"/>
        </dgm:presLayoutVars>
      </dgm:prSet>
      <dgm:spPr/>
    </dgm:pt>
    <dgm:pt modelId="{621AEFC4-968B-49D9-A1E8-920500064542}" type="pres">
      <dgm:prSet presAssocID="{BA1F1FBE-5493-4D6B-A2DE-670B4D565C1B}" presName="Name13" presStyleLbl="parChTrans1D2" presStyleIdx="2" presStyleCnt="5"/>
      <dgm:spPr/>
    </dgm:pt>
    <dgm:pt modelId="{6461EFC8-DE01-4BD0-A234-E9E843D9C976}" type="pres">
      <dgm:prSet presAssocID="{CCB784C8-7482-4AD1-AEE8-C77BDD86EFCA}" presName="childText" presStyleLbl="bgAcc1" presStyleIdx="2" presStyleCnt="5">
        <dgm:presLayoutVars>
          <dgm:bulletEnabled val="1"/>
        </dgm:presLayoutVars>
      </dgm:prSet>
      <dgm:spPr/>
    </dgm:pt>
    <dgm:pt modelId="{15FD5CEE-1945-468E-AA83-80DB35E8F736}" type="pres">
      <dgm:prSet presAssocID="{446D0B46-D8E8-4E3B-AEAA-D2122396E106}" presName="Name13" presStyleLbl="parChTrans1D2" presStyleIdx="3" presStyleCnt="5"/>
      <dgm:spPr/>
    </dgm:pt>
    <dgm:pt modelId="{1F7BF94C-0FDB-424A-B5BD-55FDE754134C}" type="pres">
      <dgm:prSet presAssocID="{364B52BB-4548-4A55-8AC4-792BE5105648}" presName="childText" presStyleLbl="bgAcc1" presStyleIdx="3" presStyleCnt="5">
        <dgm:presLayoutVars>
          <dgm:bulletEnabled val="1"/>
        </dgm:presLayoutVars>
      </dgm:prSet>
      <dgm:spPr/>
    </dgm:pt>
    <dgm:pt modelId="{3D2B5881-FE66-42F2-A242-1D1029D8E615}" type="pres">
      <dgm:prSet presAssocID="{AA5043B6-1F9C-4F5E-A8EC-269BD4DCAC5C}" presName="Name13" presStyleLbl="parChTrans1D2" presStyleIdx="4" presStyleCnt="5"/>
      <dgm:spPr/>
    </dgm:pt>
    <dgm:pt modelId="{B8976B0A-A954-4379-81DC-D962FADFA3B0}" type="pres">
      <dgm:prSet presAssocID="{904EAD9B-188E-41C1-BC22-ED19A1B2A0BF}" presName="childText" presStyleLbl="bgAcc1" presStyleIdx="4" presStyleCnt="5" custLinFactNeighborX="2280" custLinFactNeighborY="-1173">
        <dgm:presLayoutVars>
          <dgm:bulletEnabled val="1"/>
        </dgm:presLayoutVars>
      </dgm:prSet>
      <dgm:spPr/>
    </dgm:pt>
  </dgm:ptLst>
  <dgm:cxnLst>
    <dgm:cxn modelId="{B0618403-1770-4D63-9F0A-8CBB84A182DB}" srcId="{253CAFD7-3D2F-4140-A6B6-5CE4ED2C83B3}" destId="{4BDD5148-0D50-499A-8D84-87E6E4AE4570}" srcOrd="0" destOrd="0" parTransId="{1EE53D95-B00D-421F-A756-84E2460ACF3A}" sibTransId="{E4F36463-120D-4571-BA3C-3F4B39AE1E4E}"/>
    <dgm:cxn modelId="{D2C26307-B582-437C-AB80-392A38102327}" srcId="{253CAFD7-3D2F-4140-A6B6-5CE4ED2C83B3}" destId="{CCB784C8-7482-4AD1-AEE8-C77BDD86EFCA}" srcOrd="2" destOrd="0" parTransId="{BA1F1FBE-5493-4D6B-A2DE-670B4D565C1B}" sibTransId="{7E2EF241-F2A0-40EA-8814-79AE1ED4E4A6}"/>
    <dgm:cxn modelId="{5E177409-BEFC-4E96-BD09-AE4DA425B123}" type="presOf" srcId="{364B52BB-4548-4A55-8AC4-792BE5105648}" destId="{1F7BF94C-0FDB-424A-B5BD-55FDE754134C}" srcOrd="0" destOrd="0" presId="urn:microsoft.com/office/officeart/2005/8/layout/hierarchy3"/>
    <dgm:cxn modelId="{30ED2913-1EC8-4371-A42C-3CF69D32827A}" type="presOf" srcId="{446D0B46-D8E8-4E3B-AEAA-D2122396E106}" destId="{15FD5CEE-1945-468E-AA83-80DB35E8F736}" srcOrd="0" destOrd="0" presId="urn:microsoft.com/office/officeart/2005/8/layout/hierarchy3"/>
    <dgm:cxn modelId="{5A732D2F-FAFB-4716-9519-D03F1228C909}" type="presOf" srcId="{253CAFD7-3D2F-4140-A6B6-5CE4ED2C83B3}" destId="{04248523-F959-40F7-8A71-4019BEF02C16}" srcOrd="1" destOrd="0" presId="urn:microsoft.com/office/officeart/2005/8/layout/hierarchy3"/>
    <dgm:cxn modelId="{7B13B440-C69E-4DFD-8292-8F44378F68C6}" type="presOf" srcId="{CF9B848E-48FB-4AAF-9220-A63092127F83}" destId="{BD79C2FC-D4A8-49EF-AA97-40A62D4F9FDC}" srcOrd="0" destOrd="0" presId="urn:microsoft.com/office/officeart/2005/8/layout/hierarchy3"/>
    <dgm:cxn modelId="{5100A163-34EA-4569-B882-239774EA04CD}" srcId="{253CAFD7-3D2F-4140-A6B6-5CE4ED2C83B3}" destId="{904EAD9B-188E-41C1-BC22-ED19A1B2A0BF}" srcOrd="4" destOrd="0" parTransId="{AA5043B6-1F9C-4F5E-A8EC-269BD4DCAC5C}" sibTransId="{06B6BCDA-62EA-41FE-9C22-F7DAEE3F91EB}"/>
    <dgm:cxn modelId="{5D2EF74C-E1F3-4982-9FAA-41F6E0D6D531}" type="presOf" srcId="{253CAFD7-3D2F-4140-A6B6-5CE4ED2C83B3}" destId="{D7703C87-B269-48C9-AD5D-38DB23ADC034}" srcOrd="0" destOrd="0" presId="urn:microsoft.com/office/officeart/2005/8/layout/hierarchy3"/>
    <dgm:cxn modelId="{C230F76E-4956-4D2D-9616-76806E131083}" type="presOf" srcId="{E3C7C251-4A42-495C-9DBA-DED2D5E3406A}" destId="{11E907F4-6997-4C84-A32B-A46EC162DBF2}" srcOrd="0" destOrd="0" presId="urn:microsoft.com/office/officeart/2005/8/layout/hierarchy3"/>
    <dgm:cxn modelId="{9664B853-C7D9-4745-A40E-082BEFF1662D}" srcId="{253CAFD7-3D2F-4140-A6B6-5CE4ED2C83B3}" destId="{364B52BB-4548-4A55-8AC4-792BE5105648}" srcOrd="3" destOrd="0" parTransId="{446D0B46-D8E8-4E3B-AEAA-D2122396E106}" sibTransId="{71168ED5-06ED-47DC-931D-6E43635A0BE2}"/>
    <dgm:cxn modelId="{81464E80-8120-42A8-AB8B-95C5ADC3C693}" type="presOf" srcId="{BA1F1FBE-5493-4D6B-A2DE-670B4D565C1B}" destId="{621AEFC4-968B-49D9-A1E8-920500064542}" srcOrd="0" destOrd="0" presId="urn:microsoft.com/office/officeart/2005/8/layout/hierarchy3"/>
    <dgm:cxn modelId="{274FB59C-72E3-4CBE-8322-0866BD890DF6}" srcId="{253CAFD7-3D2F-4140-A6B6-5CE4ED2C83B3}" destId="{E3C7C251-4A42-495C-9DBA-DED2D5E3406A}" srcOrd="1" destOrd="0" parTransId="{CF98A54A-10D8-463B-8DFB-B007384A6272}" sibTransId="{3754250E-7FDF-438E-8228-F0F450221B21}"/>
    <dgm:cxn modelId="{E9DD7DA1-DE21-4096-AFDF-6BB5B38F7A4C}" type="presOf" srcId="{CCB784C8-7482-4AD1-AEE8-C77BDD86EFCA}" destId="{6461EFC8-DE01-4BD0-A234-E9E843D9C976}" srcOrd="0" destOrd="0" presId="urn:microsoft.com/office/officeart/2005/8/layout/hierarchy3"/>
    <dgm:cxn modelId="{ADAA71A2-F927-4F02-B70C-8F38831BB229}" type="presOf" srcId="{904EAD9B-188E-41C1-BC22-ED19A1B2A0BF}" destId="{B8976B0A-A954-4379-81DC-D962FADFA3B0}" srcOrd="0" destOrd="0" presId="urn:microsoft.com/office/officeart/2005/8/layout/hierarchy3"/>
    <dgm:cxn modelId="{328ECCA4-24B5-4E28-8711-69D5A33D7BC1}" type="presOf" srcId="{4BDD5148-0D50-499A-8D84-87E6E4AE4570}" destId="{1F05DD95-0CAD-4AFC-B80E-8595CD8F6EB5}" srcOrd="0" destOrd="0" presId="urn:microsoft.com/office/officeart/2005/8/layout/hierarchy3"/>
    <dgm:cxn modelId="{93759EAF-D3AD-4C87-AB9E-9132560559DD}" type="presOf" srcId="{CF98A54A-10D8-463B-8DFB-B007384A6272}" destId="{4C1F2D8C-94F9-433D-9CF2-290777CF0B1F}" srcOrd="0" destOrd="0" presId="urn:microsoft.com/office/officeart/2005/8/layout/hierarchy3"/>
    <dgm:cxn modelId="{27AD9CC0-5BD2-4521-91A2-8188A59413F6}" srcId="{CF9B848E-48FB-4AAF-9220-A63092127F83}" destId="{253CAFD7-3D2F-4140-A6B6-5CE4ED2C83B3}" srcOrd="0" destOrd="0" parTransId="{1B25210C-B6FA-4F9F-8ECC-A7BAF08B9FE1}" sibTransId="{8563B356-8AE2-43BB-A6E5-D820E76A2D95}"/>
    <dgm:cxn modelId="{98EA6CDF-DFF3-4556-BB45-EDD96E012D90}" type="presOf" srcId="{AA5043B6-1F9C-4F5E-A8EC-269BD4DCAC5C}" destId="{3D2B5881-FE66-42F2-A242-1D1029D8E615}" srcOrd="0" destOrd="0" presId="urn:microsoft.com/office/officeart/2005/8/layout/hierarchy3"/>
    <dgm:cxn modelId="{21B192E0-80F0-4A8D-9597-D6DE685D0068}" type="presOf" srcId="{1EE53D95-B00D-421F-A756-84E2460ACF3A}" destId="{ED25F443-7676-4EB9-832B-40637C7489BB}" srcOrd="0" destOrd="0" presId="urn:microsoft.com/office/officeart/2005/8/layout/hierarchy3"/>
    <dgm:cxn modelId="{F5CB6B9A-CB25-4624-A605-7881BBFE4D2C}" type="presParOf" srcId="{BD79C2FC-D4A8-49EF-AA97-40A62D4F9FDC}" destId="{C3449216-9F35-402B-AABD-8A117E22A966}" srcOrd="0" destOrd="0" presId="urn:microsoft.com/office/officeart/2005/8/layout/hierarchy3"/>
    <dgm:cxn modelId="{AC877AC6-A497-4602-8634-23CA537D5EA0}" type="presParOf" srcId="{C3449216-9F35-402B-AABD-8A117E22A966}" destId="{F89DDA7C-60C5-407F-89D7-B600CD37E519}" srcOrd="0" destOrd="0" presId="urn:microsoft.com/office/officeart/2005/8/layout/hierarchy3"/>
    <dgm:cxn modelId="{290F0B52-E23B-4210-8208-5C5D266C785D}" type="presParOf" srcId="{F89DDA7C-60C5-407F-89D7-B600CD37E519}" destId="{D7703C87-B269-48C9-AD5D-38DB23ADC034}" srcOrd="0" destOrd="0" presId="urn:microsoft.com/office/officeart/2005/8/layout/hierarchy3"/>
    <dgm:cxn modelId="{450812D8-05FC-41ED-BCB8-7E709B0FB366}" type="presParOf" srcId="{F89DDA7C-60C5-407F-89D7-B600CD37E519}" destId="{04248523-F959-40F7-8A71-4019BEF02C16}" srcOrd="1" destOrd="0" presId="urn:microsoft.com/office/officeart/2005/8/layout/hierarchy3"/>
    <dgm:cxn modelId="{0D934DBA-FE60-48DE-B321-C3BB8FA9ED23}" type="presParOf" srcId="{C3449216-9F35-402B-AABD-8A117E22A966}" destId="{4BB0280D-404E-4F4C-9FC0-289C635B6651}" srcOrd="1" destOrd="0" presId="urn:microsoft.com/office/officeart/2005/8/layout/hierarchy3"/>
    <dgm:cxn modelId="{B012F23D-9A8B-4A8E-9529-885725C0F131}" type="presParOf" srcId="{4BB0280D-404E-4F4C-9FC0-289C635B6651}" destId="{ED25F443-7676-4EB9-832B-40637C7489BB}" srcOrd="0" destOrd="0" presId="urn:microsoft.com/office/officeart/2005/8/layout/hierarchy3"/>
    <dgm:cxn modelId="{718767D1-AE8A-4353-B09B-F8C5D66E93E7}" type="presParOf" srcId="{4BB0280D-404E-4F4C-9FC0-289C635B6651}" destId="{1F05DD95-0CAD-4AFC-B80E-8595CD8F6EB5}" srcOrd="1" destOrd="0" presId="urn:microsoft.com/office/officeart/2005/8/layout/hierarchy3"/>
    <dgm:cxn modelId="{69B78DE5-15E6-4E91-BEFE-8011D54959EE}" type="presParOf" srcId="{4BB0280D-404E-4F4C-9FC0-289C635B6651}" destId="{4C1F2D8C-94F9-433D-9CF2-290777CF0B1F}" srcOrd="2" destOrd="0" presId="urn:microsoft.com/office/officeart/2005/8/layout/hierarchy3"/>
    <dgm:cxn modelId="{E6DED67C-05D5-4217-B2D9-A65CA3E8524E}" type="presParOf" srcId="{4BB0280D-404E-4F4C-9FC0-289C635B6651}" destId="{11E907F4-6997-4C84-A32B-A46EC162DBF2}" srcOrd="3" destOrd="0" presId="urn:microsoft.com/office/officeart/2005/8/layout/hierarchy3"/>
    <dgm:cxn modelId="{01EC0AC7-F706-4CAF-BBF5-F304E777D7A7}" type="presParOf" srcId="{4BB0280D-404E-4F4C-9FC0-289C635B6651}" destId="{621AEFC4-968B-49D9-A1E8-920500064542}" srcOrd="4" destOrd="0" presId="urn:microsoft.com/office/officeart/2005/8/layout/hierarchy3"/>
    <dgm:cxn modelId="{0A4426A9-1834-4061-AE9C-D1361B93D6E3}" type="presParOf" srcId="{4BB0280D-404E-4F4C-9FC0-289C635B6651}" destId="{6461EFC8-DE01-4BD0-A234-E9E843D9C976}" srcOrd="5" destOrd="0" presId="urn:microsoft.com/office/officeart/2005/8/layout/hierarchy3"/>
    <dgm:cxn modelId="{78D45824-928D-4AAC-AFA8-345F33251686}" type="presParOf" srcId="{4BB0280D-404E-4F4C-9FC0-289C635B6651}" destId="{15FD5CEE-1945-468E-AA83-80DB35E8F736}" srcOrd="6" destOrd="0" presId="urn:microsoft.com/office/officeart/2005/8/layout/hierarchy3"/>
    <dgm:cxn modelId="{0115F2D8-DDA4-416A-9A07-10E8A8E169BB}" type="presParOf" srcId="{4BB0280D-404E-4F4C-9FC0-289C635B6651}" destId="{1F7BF94C-0FDB-424A-B5BD-55FDE754134C}" srcOrd="7" destOrd="0" presId="urn:microsoft.com/office/officeart/2005/8/layout/hierarchy3"/>
    <dgm:cxn modelId="{83AF8711-37F5-4DFB-B7E2-4B497AF70021}" type="presParOf" srcId="{4BB0280D-404E-4F4C-9FC0-289C635B6651}" destId="{3D2B5881-FE66-42F2-A242-1D1029D8E615}" srcOrd="8" destOrd="0" presId="urn:microsoft.com/office/officeart/2005/8/layout/hierarchy3"/>
    <dgm:cxn modelId="{02713247-B88F-4D9A-BFE8-3F9B1CF12ACE}" type="presParOf" srcId="{4BB0280D-404E-4F4C-9FC0-289C635B6651}" destId="{B8976B0A-A954-4379-81DC-D962FADFA3B0}" srcOrd="9"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F9B848E-48FB-4AAF-9220-A63092127F8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53CAFD7-3D2F-4140-A6B6-5CE4ED2C83B3}">
      <dgm:prSet phldrT="[Text]"/>
      <dgm:spPr/>
      <dgm:t>
        <a:bodyPr/>
        <a:lstStyle/>
        <a:p>
          <a:r>
            <a:rPr lang="en-US" dirty="0"/>
            <a:t>Innovative Planning</a:t>
          </a:r>
        </a:p>
      </dgm:t>
    </dgm:pt>
    <dgm:pt modelId="{1B25210C-B6FA-4F9F-8ECC-A7BAF08B9FE1}" type="parTrans" cxnId="{27AD9CC0-5BD2-4521-91A2-8188A59413F6}">
      <dgm:prSet/>
      <dgm:spPr/>
      <dgm:t>
        <a:bodyPr/>
        <a:lstStyle/>
        <a:p>
          <a:endParaRPr lang="en-US"/>
        </a:p>
      </dgm:t>
    </dgm:pt>
    <dgm:pt modelId="{8563B356-8AE2-43BB-A6E5-D820E76A2D95}" type="sibTrans" cxnId="{27AD9CC0-5BD2-4521-91A2-8188A59413F6}">
      <dgm:prSet/>
      <dgm:spPr/>
      <dgm:t>
        <a:bodyPr/>
        <a:lstStyle/>
        <a:p>
          <a:endParaRPr lang="en-US"/>
        </a:p>
      </dgm:t>
    </dgm:pt>
    <dgm:pt modelId="{4BDD5148-0D50-499A-8D84-87E6E4AE4570}">
      <dgm:prSet phldrT="[Text]"/>
      <dgm:spPr/>
      <dgm:t>
        <a:bodyPr/>
        <a:lstStyle/>
        <a:p>
          <a:pPr>
            <a:buFont typeface="+mj-lt"/>
            <a:buAutoNum type="arabicPeriod"/>
          </a:pPr>
          <a:r>
            <a:rPr lang="en-US" dirty="0"/>
            <a:t>Level 1</a:t>
          </a:r>
        </a:p>
      </dgm:t>
    </dgm:pt>
    <dgm:pt modelId="{1EE53D95-B00D-421F-A756-84E2460ACF3A}" type="parTrans" cxnId="{B0618403-1770-4D63-9F0A-8CBB84A182DB}">
      <dgm:prSet/>
      <dgm:spPr/>
      <dgm:t>
        <a:bodyPr/>
        <a:lstStyle/>
        <a:p>
          <a:endParaRPr lang="en-US"/>
        </a:p>
      </dgm:t>
    </dgm:pt>
    <dgm:pt modelId="{E4F36463-120D-4571-BA3C-3F4B39AE1E4E}" type="sibTrans" cxnId="{B0618403-1770-4D63-9F0A-8CBB84A182DB}">
      <dgm:prSet/>
      <dgm:spPr/>
      <dgm:t>
        <a:bodyPr/>
        <a:lstStyle/>
        <a:p>
          <a:endParaRPr lang="en-US"/>
        </a:p>
      </dgm:t>
    </dgm:pt>
    <dgm:pt modelId="{E3C7C251-4A42-495C-9DBA-DED2D5E3406A}">
      <dgm:prSet phldrT="[Text]"/>
      <dgm:spPr/>
      <dgm:t>
        <a:bodyPr/>
        <a:lstStyle/>
        <a:p>
          <a:pPr>
            <a:buFont typeface="+mj-lt"/>
            <a:buAutoNum type="arabicPeriod"/>
          </a:pPr>
          <a:r>
            <a:rPr lang="en-US" dirty="0"/>
            <a:t>Level 2</a:t>
          </a:r>
        </a:p>
      </dgm:t>
    </dgm:pt>
    <dgm:pt modelId="{CF98A54A-10D8-463B-8DFB-B007384A6272}" type="parTrans" cxnId="{274FB59C-72E3-4CBE-8322-0866BD890DF6}">
      <dgm:prSet/>
      <dgm:spPr/>
      <dgm:t>
        <a:bodyPr/>
        <a:lstStyle/>
        <a:p>
          <a:endParaRPr lang="en-US"/>
        </a:p>
      </dgm:t>
    </dgm:pt>
    <dgm:pt modelId="{3754250E-7FDF-438E-8228-F0F450221B21}" type="sibTrans" cxnId="{274FB59C-72E3-4CBE-8322-0866BD890DF6}">
      <dgm:prSet/>
      <dgm:spPr/>
      <dgm:t>
        <a:bodyPr/>
        <a:lstStyle/>
        <a:p>
          <a:endParaRPr lang="en-US"/>
        </a:p>
      </dgm:t>
    </dgm:pt>
    <dgm:pt modelId="{CCB784C8-7482-4AD1-AEE8-C77BDD86EFCA}">
      <dgm:prSet phldrT="[Text]"/>
      <dgm:spPr/>
      <dgm:t>
        <a:bodyPr/>
        <a:lstStyle/>
        <a:p>
          <a:pPr>
            <a:buFont typeface="+mj-lt"/>
            <a:buAutoNum type="arabicPeriod"/>
          </a:pPr>
          <a:r>
            <a:rPr lang="en-US" dirty="0"/>
            <a:t>Level 3</a:t>
          </a:r>
        </a:p>
      </dgm:t>
    </dgm:pt>
    <dgm:pt modelId="{BA1F1FBE-5493-4D6B-A2DE-670B4D565C1B}" type="parTrans" cxnId="{D2C26307-B582-437C-AB80-392A38102327}">
      <dgm:prSet/>
      <dgm:spPr/>
      <dgm:t>
        <a:bodyPr/>
        <a:lstStyle/>
        <a:p>
          <a:endParaRPr lang="en-US"/>
        </a:p>
      </dgm:t>
    </dgm:pt>
    <dgm:pt modelId="{7E2EF241-F2A0-40EA-8814-79AE1ED4E4A6}" type="sibTrans" cxnId="{D2C26307-B582-437C-AB80-392A38102327}">
      <dgm:prSet/>
      <dgm:spPr/>
      <dgm:t>
        <a:bodyPr/>
        <a:lstStyle/>
        <a:p>
          <a:endParaRPr lang="en-US"/>
        </a:p>
      </dgm:t>
    </dgm:pt>
    <dgm:pt modelId="{364B52BB-4548-4A55-8AC4-792BE5105648}">
      <dgm:prSet phldrT="[Text]"/>
      <dgm:spPr/>
      <dgm:t>
        <a:bodyPr/>
        <a:lstStyle/>
        <a:p>
          <a:pPr>
            <a:buFont typeface="+mj-lt"/>
            <a:buAutoNum type="arabicPeriod"/>
          </a:pPr>
          <a:r>
            <a:rPr lang="en-US" dirty="0"/>
            <a:t>Level 4</a:t>
          </a:r>
        </a:p>
      </dgm:t>
    </dgm:pt>
    <dgm:pt modelId="{446D0B46-D8E8-4E3B-AEAA-D2122396E106}" type="parTrans" cxnId="{9664B853-C7D9-4745-A40E-082BEFF1662D}">
      <dgm:prSet/>
      <dgm:spPr/>
      <dgm:t>
        <a:bodyPr/>
        <a:lstStyle/>
        <a:p>
          <a:endParaRPr lang="en-US"/>
        </a:p>
      </dgm:t>
    </dgm:pt>
    <dgm:pt modelId="{71168ED5-06ED-47DC-931D-6E43635A0BE2}" type="sibTrans" cxnId="{9664B853-C7D9-4745-A40E-082BEFF1662D}">
      <dgm:prSet/>
      <dgm:spPr/>
      <dgm:t>
        <a:bodyPr/>
        <a:lstStyle/>
        <a:p>
          <a:endParaRPr lang="en-US"/>
        </a:p>
      </dgm:t>
    </dgm:pt>
    <dgm:pt modelId="{904EAD9B-188E-41C1-BC22-ED19A1B2A0BF}">
      <dgm:prSet phldrT="[Text]"/>
      <dgm:spPr/>
      <dgm:t>
        <a:bodyPr/>
        <a:lstStyle/>
        <a:p>
          <a:pPr>
            <a:buFont typeface="+mj-lt"/>
            <a:buAutoNum type="arabicPeriod"/>
          </a:pPr>
          <a:r>
            <a:rPr lang="en-US" dirty="0"/>
            <a:t>Level 5</a:t>
          </a:r>
        </a:p>
      </dgm:t>
    </dgm:pt>
    <dgm:pt modelId="{AA5043B6-1F9C-4F5E-A8EC-269BD4DCAC5C}" type="parTrans" cxnId="{5100A163-34EA-4569-B882-239774EA04CD}">
      <dgm:prSet/>
      <dgm:spPr/>
      <dgm:t>
        <a:bodyPr/>
        <a:lstStyle/>
        <a:p>
          <a:endParaRPr lang="en-US"/>
        </a:p>
      </dgm:t>
    </dgm:pt>
    <dgm:pt modelId="{06B6BCDA-62EA-41FE-9C22-F7DAEE3F91EB}" type="sibTrans" cxnId="{5100A163-34EA-4569-B882-239774EA04CD}">
      <dgm:prSet/>
      <dgm:spPr/>
      <dgm:t>
        <a:bodyPr/>
        <a:lstStyle/>
        <a:p>
          <a:endParaRPr lang="en-US"/>
        </a:p>
      </dgm:t>
    </dgm:pt>
    <dgm:pt modelId="{BD79C2FC-D4A8-49EF-AA97-40A62D4F9FDC}" type="pres">
      <dgm:prSet presAssocID="{CF9B848E-48FB-4AAF-9220-A63092127F83}" presName="diagram" presStyleCnt="0">
        <dgm:presLayoutVars>
          <dgm:chPref val="1"/>
          <dgm:dir/>
          <dgm:animOne val="branch"/>
          <dgm:animLvl val="lvl"/>
          <dgm:resizeHandles/>
        </dgm:presLayoutVars>
      </dgm:prSet>
      <dgm:spPr/>
    </dgm:pt>
    <dgm:pt modelId="{C3449216-9F35-402B-AABD-8A117E22A966}" type="pres">
      <dgm:prSet presAssocID="{253CAFD7-3D2F-4140-A6B6-5CE4ED2C83B3}" presName="root" presStyleCnt="0"/>
      <dgm:spPr/>
    </dgm:pt>
    <dgm:pt modelId="{F89DDA7C-60C5-407F-89D7-B600CD37E519}" type="pres">
      <dgm:prSet presAssocID="{253CAFD7-3D2F-4140-A6B6-5CE4ED2C83B3}" presName="rootComposite" presStyleCnt="0"/>
      <dgm:spPr/>
    </dgm:pt>
    <dgm:pt modelId="{D7703C87-B269-48C9-AD5D-38DB23ADC034}" type="pres">
      <dgm:prSet presAssocID="{253CAFD7-3D2F-4140-A6B6-5CE4ED2C83B3}" presName="rootText" presStyleLbl="node1" presStyleIdx="0" presStyleCnt="1" custScaleX="230876" custLinFactNeighborY="-11006"/>
      <dgm:spPr/>
    </dgm:pt>
    <dgm:pt modelId="{04248523-F959-40F7-8A71-4019BEF02C16}" type="pres">
      <dgm:prSet presAssocID="{253CAFD7-3D2F-4140-A6B6-5CE4ED2C83B3}" presName="rootConnector" presStyleLbl="node1" presStyleIdx="0" presStyleCnt="1"/>
      <dgm:spPr/>
    </dgm:pt>
    <dgm:pt modelId="{4BB0280D-404E-4F4C-9FC0-289C635B6651}" type="pres">
      <dgm:prSet presAssocID="{253CAFD7-3D2F-4140-A6B6-5CE4ED2C83B3}" presName="childShape" presStyleCnt="0"/>
      <dgm:spPr/>
    </dgm:pt>
    <dgm:pt modelId="{ED25F443-7676-4EB9-832B-40637C7489BB}" type="pres">
      <dgm:prSet presAssocID="{1EE53D95-B00D-421F-A756-84E2460ACF3A}" presName="Name13" presStyleLbl="parChTrans1D2" presStyleIdx="0" presStyleCnt="5"/>
      <dgm:spPr/>
    </dgm:pt>
    <dgm:pt modelId="{1F05DD95-0CAD-4AFC-B80E-8595CD8F6EB5}" type="pres">
      <dgm:prSet presAssocID="{4BDD5148-0D50-499A-8D84-87E6E4AE4570}" presName="childText" presStyleLbl="bgAcc1" presStyleIdx="0" presStyleCnt="5">
        <dgm:presLayoutVars>
          <dgm:bulletEnabled val="1"/>
        </dgm:presLayoutVars>
      </dgm:prSet>
      <dgm:spPr/>
    </dgm:pt>
    <dgm:pt modelId="{4C1F2D8C-94F9-433D-9CF2-290777CF0B1F}" type="pres">
      <dgm:prSet presAssocID="{CF98A54A-10D8-463B-8DFB-B007384A6272}" presName="Name13" presStyleLbl="parChTrans1D2" presStyleIdx="1" presStyleCnt="5"/>
      <dgm:spPr/>
    </dgm:pt>
    <dgm:pt modelId="{11E907F4-6997-4C84-A32B-A46EC162DBF2}" type="pres">
      <dgm:prSet presAssocID="{E3C7C251-4A42-495C-9DBA-DED2D5E3406A}" presName="childText" presStyleLbl="bgAcc1" presStyleIdx="1" presStyleCnt="5">
        <dgm:presLayoutVars>
          <dgm:bulletEnabled val="1"/>
        </dgm:presLayoutVars>
      </dgm:prSet>
      <dgm:spPr/>
    </dgm:pt>
    <dgm:pt modelId="{621AEFC4-968B-49D9-A1E8-920500064542}" type="pres">
      <dgm:prSet presAssocID="{BA1F1FBE-5493-4D6B-A2DE-670B4D565C1B}" presName="Name13" presStyleLbl="parChTrans1D2" presStyleIdx="2" presStyleCnt="5"/>
      <dgm:spPr/>
    </dgm:pt>
    <dgm:pt modelId="{6461EFC8-DE01-4BD0-A234-E9E843D9C976}" type="pres">
      <dgm:prSet presAssocID="{CCB784C8-7482-4AD1-AEE8-C77BDD86EFCA}" presName="childText" presStyleLbl="bgAcc1" presStyleIdx="2" presStyleCnt="5">
        <dgm:presLayoutVars>
          <dgm:bulletEnabled val="1"/>
        </dgm:presLayoutVars>
      </dgm:prSet>
      <dgm:spPr/>
    </dgm:pt>
    <dgm:pt modelId="{15FD5CEE-1945-468E-AA83-80DB35E8F736}" type="pres">
      <dgm:prSet presAssocID="{446D0B46-D8E8-4E3B-AEAA-D2122396E106}" presName="Name13" presStyleLbl="parChTrans1D2" presStyleIdx="3" presStyleCnt="5"/>
      <dgm:spPr/>
    </dgm:pt>
    <dgm:pt modelId="{1F7BF94C-0FDB-424A-B5BD-55FDE754134C}" type="pres">
      <dgm:prSet presAssocID="{364B52BB-4548-4A55-8AC4-792BE5105648}" presName="childText" presStyleLbl="bgAcc1" presStyleIdx="3" presStyleCnt="5">
        <dgm:presLayoutVars>
          <dgm:bulletEnabled val="1"/>
        </dgm:presLayoutVars>
      </dgm:prSet>
      <dgm:spPr/>
    </dgm:pt>
    <dgm:pt modelId="{3D2B5881-FE66-42F2-A242-1D1029D8E615}" type="pres">
      <dgm:prSet presAssocID="{AA5043B6-1F9C-4F5E-A8EC-269BD4DCAC5C}" presName="Name13" presStyleLbl="parChTrans1D2" presStyleIdx="4" presStyleCnt="5"/>
      <dgm:spPr/>
    </dgm:pt>
    <dgm:pt modelId="{B8976B0A-A954-4379-81DC-D962FADFA3B0}" type="pres">
      <dgm:prSet presAssocID="{904EAD9B-188E-41C1-BC22-ED19A1B2A0BF}" presName="childText" presStyleLbl="bgAcc1" presStyleIdx="4" presStyleCnt="5" custLinFactNeighborX="2280" custLinFactNeighborY="-1173">
        <dgm:presLayoutVars>
          <dgm:bulletEnabled val="1"/>
        </dgm:presLayoutVars>
      </dgm:prSet>
      <dgm:spPr/>
    </dgm:pt>
  </dgm:ptLst>
  <dgm:cxnLst>
    <dgm:cxn modelId="{B0618403-1770-4D63-9F0A-8CBB84A182DB}" srcId="{253CAFD7-3D2F-4140-A6B6-5CE4ED2C83B3}" destId="{4BDD5148-0D50-499A-8D84-87E6E4AE4570}" srcOrd="0" destOrd="0" parTransId="{1EE53D95-B00D-421F-A756-84E2460ACF3A}" sibTransId="{E4F36463-120D-4571-BA3C-3F4B39AE1E4E}"/>
    <dgm:cxn modelId="{D2C26307-B582-437C-AB80-392A38102327}" srcId="{253CAFD7-3D2F-4140-A6B6-5CE4ED2C83B3}" destId="{CCB784C8-7482-4AD1-AEE8-C77BDD86EFCA}" srcOrd="2" destOrd="0" parTransId="{BA1F1FBE-5493-4D6B-A2DE-670B4D565C1B}" sibTransId="{7E2EF241-F2A0-40EA-8814-79AE1ED4E4A6}"/>
    <dgm:cxn modelId="{5E177409-BEFC-4E96-BD09-AE4DA425B123}" type="presOf" srcId="{364B52BB-4548-4A55-8AC4-792BE5105648}" destId="{1F7BF94C-0FDB-424A-B5BD-55FDE754134C}" srcOrd="0" destOrd="0" presId="urn:microsoft.com/office/officeart/2005/8/layout/hierarchy3"/>
    <dgm:cxn modelId="{30ED2913-1EC8-4371-A42C-3CF69D32827A}" type="presOf" srcId="{446D0B46-D8E8-4E3B-AEAA-D2122396E106}" destId="{15FD5CEE-1945-468E-AA83-80DB35E8F736}" srcOrd="0" destOrd="0" presId="urn:microsoft.com/office/officeart/2005/8/layout/hierarchy3"/>
    <dgm:cxn modelId="{5A732D2F-FAFB-4716-9519-D03F1228C909}" type="presOf" srcId="{253CAFD7-3D2F-4140-A6B6-5CE4ED2C83B3}" destId="{04248523-F959-40F7-8A71-4019BEF02C16}" srcOrd="1" destOrd="0" presId="urn:microsoft.com/office/officeart/2005/8/layout/hierarchy3"/>
    <dgm:cxn modelId="{7B13B440-C69E-4DFD-8292-8F44378F68C6}" type="presOf" srcId="{CF9B848E-48FB-4AAF-9220-A63092127F83}" destId="{BD79C2FC-D4A8-49EF-AA97-40A62D4F9FDC}" srcOrd="0" destOrd="0" presId="urn:microsoft.com/office/officeart/2005/8/layout/hierarchy3"/>
    <dgm:cxn modelId="{5100A163-34EA-4569-B882-239774EA04CD}" srcId="{253CAFD7-3D2F-4140-A6B6-5CE4ED2C83B3}" destId="{904EAD9B-188E-41C1-BC22-ED19A1B2A0BF}" srcOrd="4" destOrd="0" parTransId="{AA5043B6-1F9C-4F5E-A8EC-269BD4DCAC5C}" sibTransId="{06B6BCDA-62EA-41FE-9C22-F7DAEE3F91EB}"/>
    <dgm:cxn modelId="{5D2EF74C-E1F3-4982-9FAA-41F6E0D6D531}" type="presOf" srcId="{253CAFD7-3D2F-4140-A6B6-5CE4ED2C83B3}" destId="{D7703C87-B269-48C9-AD5D-38DB23ADC034}" srcOrd="0" destOrd="0" presId="urn:microsoft.com/office/officeart/2005/8/layout/hierarchy3"/>
    <dgm:cxn modelId="{C230F76E-4956-4D2D-9616-76806E131083}" type="presOf" srcId="{E3C7C251-4A42-495C-9DBA-DED2D5E3406A}" destId="{11E907F4-6997-4C84-A32B-A46EC162DBF2}" srcOrd="0" destOrd="0" presId="urn:microsoft.com/office/officeart/2005/8/layout/hierarchy3"/>
    <dgm:cxn modelId="{9664B853-C7D9-4745-A40E-082BEFF1662D}" srcId="{253CAFD7-3D2F-4140-A6B6-5CE4ED2C83B3}" destId="{364B52BB-4548-4A55-8AC4-792BE5105648}" srcOrd="3" destOrd="0" parTransId="{446D0B46-D8E8-4E3B-AEAA-D2122396E106}" sibTransId="{71168ED5-06ED-47DC-931D-6E43635A0BE2}"/>
    <dgm:cxn modelId="{81464E80-8120-42A8-AB8B-95C5ADC3C693}" type="presOf" srcId="{BA1F1FBE-5493-4D6B-A2DE-670B4D565C1B}" destId="{621AEFC4-968B-49D9-A1E8-920500064542}" srcOrd="0" destOrd="0" presId="urn:microsoft.com/office/officeart/2005/8/layout/hierarchy3"/>
    <dgm:cxn modelId="{274FB59C-72E3-4CBE-8322-0866BD890DF6}" srcId="{253CAFD7-3D2F-4140-A6B6-5CE4ED2C83B3}" destId="{E3C7C251-4A42-495C-9DBA-DED2D5E3406A}" srcOrd="1" destOrd="0" parTransId="{CF98A54A-10D8-463B-8DFB-B007384A6272}" sibTransId="{3754250E-7FDF-438E-8228-F0F450221B21}"/>
    <dgm:cxn modelId="{E9DD7DA1-DE21-4096-AFDF-6BB5B38F7A4C}" type="presOf" srcId="{CCB784C8-7482-4AD1-AEE8-C77BDD86EFCA}" destId="{6461EFC8-DE01-4BD0-A234-E9E843D9C976}" srcOrd="0" destOrd="0" presId="urn:microsoft.com/office/officeart/2005/8/layout/hierarchy3"/>
    <dgm:cxn modelId="{ADAA71A2-F927-4F02-B70C-8F38831BB229}" type="presOf" srcId="{904EAD9B-188E-41C1-BC22-ED19A1B2A0BF}" destId="{B8976B0A-A954-4379-81DC-D962FADFA3B0}" srcOrd="0" destOrd="0" presId="urn:microsoft.com/office/officeart/2005/8/layout/hierarchy3"/>
    <dgm:cxn modelId="{328ECCA4-24B5-4E28-8711-69D5A33D7BC1}" type="presOf" srcId="{4BDD5148-0D50-499A-8D84-87E6E4AE4570}" destId="{1F05DD95-0CAD-4AFC-B80E-8595CD8F6EB5}" srcOrd="0" destOrd="0" presId="urn:microsoft.com/office/officeart/2005/8/layout/hierarchy3"/>
    <dgm:cxn modelId="{93759EAF-D3AD-4C87-AB9E-9132560559DD}" type="presOf" srcId="{CF98A54A-10D8-463B-8DFB-B007384A6272}" destId="{4C1F2D8C-94F9-433D-9CF2-290777CF0B1F}" srcOrd="0" destOrd="0" presId="urn:microsoft.com/office/officeart/2005/8/layout/hierarchy3"/>
    <dgm:cxn modelId="{27AD9CC0-5BD2-4521-91A2-8188A59413F6}" srcId="{CF9B848E-48FB-4AAF-9220-A63092127F83}" destId="{253CAFD7-3D2F-4140-A6B6-5CE4ED2C83B3}" srcOrd="0" destOrd="0" parTransId="{1B25210C-B6FA-4F9F-8ECC-A7BAF08B9FE1}" sibTransId="{8563B356-8AE2-43BB-A6E5-D820E76A2D95}"/>
    <dgm:cxn modelId="{98EA6CDF-DFF3-4556-BB45-EDD96E012D90}" type="presOf" srcId="{AA5043B6-1F9C-4F5E-A8EC-269BD4DCAC5C}" destId="{3D2B5881-FE66-42F2-A242-1D1029D8E615}" srcOrd="0" destOrd="0" presId="urn:microsoft.com/office/officeart/2005/8/layout/hierarchy3"/>
    <dgm:cxn modelId="{21B192E0-80F0-4A8D-9597-D6DE685D0068}" type="presOf" srcId="{1EE53D95-B00D-421F-A756-84E2460ACF3A}" destId="{ED25F443-7676-4EB9-832B-40637C7489BB}" srcOrd="0" destOrd="0" presId="urn:microsoft.com/office/officeart/2005/8/layout/hierarchy3"/>
    <dgm:cxn modelId="{F5CB6B9A-CB25-4624-A605-7881BBFE4D2C}" type="presParOf" srcId="{BD79C2FC-D4A8-49EF-AA97-40A62D4F9FDC}" destId="{C3449216-9F35-402B-AABD-8A117E22A966}" srcOrd="0" destOrd="0" presId="urn:microsoft.com/office/officeart/2005/8/layout/hierarchy3"/>
    <dgm:cxn modelId="{AC877AC6-A497-4602-8634-23CA537D5EA0}" type="presParOf" srcId="{C3449216-9F35-402B-AABD-8A117E22A966}" destId="{F89DDA7C-60C5-407F-89D7-B600CD37E519}" srcOrd="0" destOrd="0" presId="urn:microsoft.com/office/officeart/2005/8/layout/hierarchy3"/>
    <dgm:cxn modelId="{290F0B52-E23B-4210-8208-5C5D266C785D}" type="presParOf" srcId="{F89DDA7C-60C5-407F-89D7-B600CD37E519}" destId="{D7703C87-B269-48C9-AD5D-38DB23ADC034}" srcOrd="0" destOrd="0" presId="urn:microsoft.com/office/officeart/2005/8/layout/hierarchy3"/>
    <dgm:cxn modelId="{450812D8-05FC-41ED-BCB8-7E709B0FB366}" type="presParOf" srcId="{F89DDA7C-60C5-407F-89D7-B600CD37E519}" destId="{04248523-F959-40F7-8A71-4019BEF02C16}" srcOrd="1" destOrd="0" presId="urn:microsoft.com/office/officeart/2005/8/layout/hierarchy3"/>
    <dgm:cxn modelId="{0D934DBA-FE60-48DE-B321-C3BB8FA9ED23}" type="presParOf" srcId="{C3449216-9F35-402B-AABD-8A117E22A966}" destId="{4BB0280D-404E-4F4C-9FC0-289C635B6651}" srcOrd="1" destOrd="0" presId="urn:microsoft.com/office/officeart/2005/8/layout/hierarchy3"/>
    <dgm:cxn modelId="{B012F23D-9A8B-4A8E-9529-885725C0F131}" type="presParOf" srcId="{4BB0280D-404E-4F4C-9FC0-289C635B6651}" destId="{ED25F443-7676-4EB9-832B-40637C7489BB}" srcOrd="0" destOrd="0" presId="urn:microsoft.com/office/officeart/2005/8/layout/hierarchy3"/>
    <dgm:cxn modelId="{718767D1-AE8A-4353-B09B-F8C5D66E93E7}" type="presParOf" srcId="{4BB0280D-404E-4F4C-9FC0-289C635B6651}" destId="{1F05DD95-0CAD-4AFC-B80E-8595CD8F6EB5}" srcOrd="1" destOrd="0" presId="urn:microsoft.com/office/officeart/2005/8/layout/hierarchy3"/>
    <dgm:cxn modelId="{69B78DE5-15E6-4E91-BEFE-8011D54959EE}" type="presParOf" srcId="{4BB0280D-404E-4F4C-9FC0-289C635B6651}" destId="{4C1F2D8C-94F9-433D-9CF2-290777CF0B1F}" srcOrd="2" destOrd="0" presId="urn:microsoft.com/office/officeart/2005/8/layout/hierarchy3"/>
    <dgm:cxn modelId="{E6DED67C-05D5-4217-B2D9-A65CA3E8524E}" type="presParOf" srcId="{4BB0280D-404E-4F4C-9FC0-289C635B6651}" destId="{11E907F4-6997-4C84-A32B-A46EC162DBF2}" srcOrd="3" destOrd="0" presId="urn:microsoft.com/office/officeart/2005/8/layout/hierarchy3"/>
    <dgm:cxn modelId="{01EC0AC7-F706-4CAF-BBF5-F304E777D7A7}" type="presParOf" srcId="{4BB0280D-404E-4F4C-9FC0-289C635B6651}" destId="{621AEFC4-968B-49D9-A1E8-920500064542}" srcOrd="4" destOrd="0" presId="urn:microsoft.com/office/officeart/2005/8/layout/hierarchy3"/>
    <dgm:cxn modelId="{0A4426A9-1834-4061-AE9C-D1361B93D6E3}" type="presParOf" srcId="{4BB0280D-404E-4F4C-9FC0-289C635B6651}" destId="{6461EFC8-DE01-4BD0-A234-E9E843D9C976}" srcOrd="5" destOrd="0" presId="urn:microsoft.com/office/officeart/2005/8/layout/hierarchy3"/>
    <dgm:cxn modelId="{78D45824-928D-4AAC-AFA8-345F33251686}" type="presParOf" srcId="{4BB0280D-404E-4F4C-9FC0-289C635B6651}" destId="{15FD5CEE-1945-468E-AA83-80DB35E8F736}" srcOrd="6" destOrd="0" presId="urn:microsoft.com/office/officeart/2005/8/layout/hierarchy3"/>
    <dgm:cxn modelId="{0115F2D8-DDA4-416A-9A07-10E8A8E169BB}" type="presParOf" srcId="{4BB0280D-404E-4F4C-9FC0-289C635B6651}" destId="{1F7BF94C-0FDB-424A-B5BD-55FDE754134C}" srcOrd="7" destOrd="0" presId="urn:microsoft.com/office/officeart/2005/8/layout/hierarchy3"/>
    <dgm:cxn modelId="{83AF8711-37F5-4DFB-B7E2-4B497AF70021}" type="presParOf" srcId="{4BB0280D-404E-4F4C-9FC0-289C635B6651}" destId="{3D2B5881-FE66-42F2-A242-1D1029D8E615}" srcOrd="8" destOrd="0" presId="urn:microsoft.com/office/officeart/2005/8/layout/hierarchy3"/>
    <dgm:cxn modelId="{02713247-B88F-4D9A-BFE8-3F9B1CF12ACE}" type="presParOf" srcId="{4BB0280D-404E-4F4C-9FC0-289C635B6651}" destId="{B8976B0A-A954-4379-81DC-D962FADFA3B0}" srcOrd="9"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F9B848E-48FB-4AAF-9220-A63092127F8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53CAFD7-3D2F-4140-A6B6-5CE4ED2C83B3}">
      <dgm:prSet phldrT="[Text]"/>
      <dgm:spPr/>
      <dgm:t>
        <a:bodyPr/>
        <a:lstStyle/>
        <a:p>
          <a:r>
            <a:rPr lang="en-US" dirty="0"/>
            <a:t>Leadership Development </a:t>
          </a:r>
        </a:p>
      </dgm:t>
    </dgm:pt>
    <dgm:pt modelId="{1B25210C-B6FA-4F9F-8ECC-A7BAF08B9FE1}" type="parTrans" cxnId="{27AD9CC0-5BD2-4521-91A2-8188A59413F6}">
      <dgm:prSet/>
      <dgm:spPr/>
      <dgm:t>
        <a:bodyPr/>
        <a:lstStyle/>
        <a:p>
          <a:endParaRPr lang="en-US"/>
        </a:p>
      </dgm:t>
    </dgm:pt>
    <dgm:pt modelId="{8563B356-8AE2-43BB-A6E5-D820E76A2D95}" type="sibTrans" cxnId="{27AD9CC0-5BD2-4521-91A2-8188A59413F6}">
      <dgm:prSet/>
      <dgm:spPr/>
      <dgm:t>
        <a:bodyPr/>
        <a:lstStyle/>
        <a:p>
          <a:endParaRPr lang="en-US"/>
        </a:p>
      </dgm:t>
    </dgm:pt>
    <dgm:pt modelId="{4BDD5148-0D50-499A-8D84-87E6E4AE4570}">
      <dgm:prSet phldrT="[Text]"/>
      <dgm:spPr/>
      <dgm:t>
        <a:bodyPr/>
        <a:lstStyle/>
        <a:p>
          <a:pPr>
            <a:buFont typeface="+mj-lt"/>
            <a:buAutoNum type="arabicPeriod"/>
          </a:pPr>
          <a:r>
            <a:rPr lang="en-US" dirty="0"/>
            <a:t>Level 1</a:t>
          </a:r>
        </a:p>
      </dgm:t>
    </dgm:pt>
    <dgm:pt modelId="{1EE53D95-B00D-421F-A756-84E2460ACF3A}" type="parTrans" cxnId="{B0618403-1770-4D63-9F0A-8CBB84A182DB}">
      <dgm:prSet/>
      <dgm:spPr/>
      <dgm:t>
        <a:bodyPr/>
        <a:lstStyle/>
        <a:p>
          <a:endParaRPr lang="en-US"/>
        </a:p>
      </dgm:t>
    </dgm:pt>
    <dgm:pt modelId="{E4F36463-120D-4571-BA3C-3F4B39AE1E4E}" type="sibTrans" cxnId="{B0618403-1770-4D63-9F0A-8CBB84A182DB}">
      <dgm:prSet/>
      <dgm:spPr/>
      <dgm:t>
        <a:bodyPr/>
        <a:lstStyle/>
        <a:p>
          <a:endParaRPr lang="en-US"/>
        </a:p>
      </dgm:t>
    </dgm:pt>
    <dgm:pt modelId="{E3C7C251-4A42-495C-9DBA-DED2D5E3406A}">
      <dgm:prSet phldrT="[Text]"/>
      <dgm:spPr/>
      <dgm:t>
        <a:bodyPr/>
        <a:lstStyle/>
        <a:p>
          <a:pPr>
            <a:buFont typeface="+mj-lt"/>
            <a:buAutoNum type="arabicPeriod"/>
          </a:pPr>
          <a:r>
            <a:rPr lang="en-US" dirty="0"/>
            <a:t>Level 2</a:t>
          </a:r>
        </a:p>
      </dgm:t>
    </dgm:pt>
    <dgm:pt modelId="{CF98A54A-10D8-463B-8DFB-B007384A6272}" type="parTrans" cxnId="{274FB59C-72E3-4CBE-8322-0866BD890DF6}">
      <dgm:prSet/>
      <dgm:spPr/>
      <dgm:t>
        <a:bodyPr/>
        <a:lstStyle/>
        <a:p>
          <a:endParaRPr lang="en-US"/>
        </a:p>
      </dgm:t>
    </dgm:pt>
    <dgm:pt modelId="{3754250E-7FDF-438E-8228-F0F450221B21}" type="sibTrans" cxnId="{274FB59C-72E3-4CBE-8322-0866BD890DF6}">
      <dgm:prSet/>
      <dgm:spPr/>
      <dgm:t>
        <a:bodyPr/>
        <a:lstStyle/>
        <a:p>
          <a:endParaRPr lang="en-US"/>
        </a:p>
      </dgm:t>
    </dgm:pt>
    <dgm:pt modelId="{CCB784C8-7482-4AD1-AEE8-C77BDD86EFCA}">
      <dgm:prSet phldrT="[Text]"/>
      <dgm:spPr/>
      <dgm:t>
        <a:bodyPr/>
        <a:lstStyle/>
        <a:p>
          <a:pPr>
            <a:buFont typeface="+mj-lt"/>
            <a:buAutoNum type="arabicPeriod"/>
          </a:pPr>
          <a:r>
            <a:rPr lang="en-US" dirty="0"/>
            <a:t>Level 3</a:t>
          </a:r>
        </a:p>
      </dgm:t>
    </dgm:pt>
    <dgm:pt modelId="{BA1F1FBE-5493-4D6B-A2DE-670B4D565C1B}" type="parTrans" cxnId="{D2C26307-B582-437C-AB80-392A38102327}">
      <dgm:prSet/>
      <dgm:spPr/>
      <dgm:t>
        <a:bodyPr/>
        <a:lstStyle/>
        <a:p>
          <a:endParaRPr lang="en-US"/>
        </a:p>
      </dgm:t>
    </dgm:pt>
    <dgm:pt modelId="{7E2EF241-F2A0-40EA-8814-79AE1ED4E4A6}" type="sibTrans" cxnId="{D2C26307-B582-437C-AB80-392A38102327}">
      <dgm:prSet/>
      <dgm:spPr/>
      <dgm:t>
        <a:bodyPr/>
        <a:lstStyle/>
        <a:p>
          <a:endParaRPr lang="en-US"/>
        </a:p>
      </dgm:t>
    </dgm:pt>
    <dgm:pt modelId="{364B52BB-4548-4A55-8AC4-792BE5105648}">
      <dgm:prSet phldrT="[Text]"/>
      <dgm:spPr/>
      <dgm:t>
        <a:bodyPr/>
        <a:lstStyle/>
        <a:p>
          <a:pPr>
            <a:buFont typeface="+mj-lt"/>
            <a:buAutoNum type="arabicPeriod"/>
          </a:pPr>
          <a:r>
            <a:rPr lang="en-US" dirty="0"/>
            <a:t>Level 4</a:t>
          </a:r>
        </a:p>
      </dgm:t>
    </dgm:pt>
    <dgm:pt modelId="{446D0B46-D8E8-4E3B-AEAA-D2122396E106}" type="parTrans" cxnId="{9664B853-C7D9-4745-A40E-082BEFF1662D}">
      <dgm:prSet/>
      <dgm:spPr/>
      <dgm:t>
        <a:bodyPr/>
        <a:lstStyle/>
        <a:p>
          <a:endParaRPr lang="en-US"/>
        </a:p>
      </dgm:t>
    </dgm:pt>
    <dgm:pt modelId="{71168ED5-06ED-47DC-931D-6E43635A0BE2}" type="sibTrans" cxnId="{9664B853-C7D9-4745-A40E-082BEFF1662D}">
      <dgm:prSet/>
      <dgm:spPr/>
      <dgm:t>
        <a:bodyPr/>
        <a:lstStyle/>
        <a:p>
          <a:endParaRPr lang="en-US"/>
        </a:p>
      </dgm:t>
    </dgm:pt>
    <dgm:pt modelId="{904EAD9B-188E-41C1-BC22-ED19A1B2A0BF}">
      <dgm:prSet phldrT="[Text]"/>
      <dgm:spPr/>
      <dgm:t>
        <a:bodyPr/>
        <a:lstStyle/>
        <a:p>
          <a:pPr>
            <a:buFont typeface="+mj-lt"/>
            <a:buAutoNum type="arabicPeriod"/>
          </a:pPr>
          <a:r>
            <a:rPr lang="en-US" dirty="0"/>
            <a:t>Level 5</a:t>
          </a:r>
        </a:p>
      </dgm:t>
    </dgm:pt>
    <dgm:pt modelId="{AA5043B6-1F9C-4F5E-A8EC-269BD4DCAC5C}" type="parTrans" cxnId="{5100A163-34EA-4569-B882-239774EA04CD}">
      <dgm:prSet/>
      <dgm:spPr/>
      <dgm:t>
        <a:bodyPr/>
        <a:lstStyle/>
        <a:p>
          <a:endParaRPr lang="en-US"/>
        </a:p>
      </dgm:t>
    </dgm:pt>
    <dgm:pt modelId="{06B6BCDA-62EA-41FE-9C22-F7DAEE3F91EB}" type="sibTrans" cxnId="{5100A163-34EA-4569-B882-239774EA04CD}">
      <dgm:prSet/>
      <dgm:spPr/>
      <dgm:t>
        <a:bodyPr/>
        <a:lstStyle/>
        <a:p>
          <a:endParaRPr lang="en-US"/>
        </a:p>
      </dgm:t>
    </dgm:pt>
    <dgm:pt modelId="{BD79C2FC-D4A8-49EF-AA97-40A62D4F9FDC}" type="pres">
      <dgm:prSet presAssocID="{CF9B848E-48FB-4AAF-9220-A63092127F83}" presName="diagram" presStyleCnt="0">
        <dgm:presLayoutVars>
          <dgm:chPref val="1"/>
          <dgm:dir/>
          <dgm:animOne val="branch"/>
          <dgm:animLvl val="lvl"/>
          <dgm:resizeHandles/>
        </dgm:presLayoutVars>
      </dgm:prSet>
      <dgm:spPr/>
    </dgm:pt>
    <dgm:pt modelId="{C3449216-9F35-402B-AABD-8A117E22A966}" type="pres">
      <dgm:prSet presAssocID="{253CAFD7-3D2F-4140-A6B6-5CE4ED2C83B3}" presName="root" presStyleCnt="0"/>
      <dgm:spPr/>
    </dgm:pt>
    <dgm:pt modelId="{F89DDA7C-60C5-407F-89D7-B600CD37E519}" type="pres">
      <dgm:prSet presAssocID="{253CAFD7-3D2F-4140-A6B6-5CE4ED2C83B3}" presName="rootComposite" presStyleCnt="0"/>
      <dgm:spPr/>
    </dgm:pt>
    <dgm:pt modelId="{D7703C87-B269-48C9-AD5D-38DB23ADC034}" type="pres">
      <dgm:prSet presAssocID="{253CAFD7-3D2F-4140-A6B6-5CE4ED2C83B3}" presName="rootText" presStyleLbl="node1" presStyleIdx="0" presStyleCnt="1" custScaleX="230876" custLinFactNeighborY="-11006"/>
      <dgm:spPr/>
    </dgm:pt>
    <dgm:pt modelId="{04248523-F959-40F7-8A71-4019BEF02C16}" type="pres">
      <dgm:prSet presAssocID="{253CAFD7-3D2F-4140-A6B6-5CE4ED2C83B3}" presName="rootConnector" presStyleLbl="node1" presStyleIdx="0" presStyleCnt="1"/>
      <dgm:spPr/>
    </dgm:pt>
    <dgm:pt modelId="{4BB0280D-404E-4F4C-9FC0-289C635B6651}" type="pres">
      <dgm:prSet presAssocID="{253CAFD7-3D2F-4140-A6B6-5CE4ED2C83B3}" presName="childShape" presStyleCnt="0"/>
      <dgm:spPr/>
    </dgm:pt>
    <dgm:pt modelId="{ED25F443-7676-4EB9-832B-40637C7489BB}" type="pres">
      <dgm:prSet presAssocID="{1EE53D95-B00D-421F-A756-84E2460ACF3A}" presName="Name13" presStyleLbl="parChTrans1D2" presStyleIdx="0" presStyleCnt="5"/>
      <dgm:spPr/>
    </dgm:pt>
    <dgm:pt modelId="{1F05DD95-0CAD-4AFC-B80E-8595CD8F6EB5}" type="pres">
      <dgm:prSet presAssocID="{4BDD5148-0D50-499A-8D84-87E6E4AE4570}" presName="childText" presStyleLbl="bgAcc1" presStyleIdx="0" presStyleCnt="5">
        <dgm:presLayoutVars>
          <dgm:bulletEnabled val="1"/>
        </dgm:presLayoutVars>
      </dgm:prSet>
      <dgm:spPr/>
    </dgm:pt>
    <dgm:pt modelId="{4C1F2D8C-94F9-433D-9CF2-290777CF0B1F}" type="pres">
      <dgm:prSet presAssocID="{CF98A54A-10D8-463B-8DFB-B007384A6272}" presName="Name13" presStyleLbl="parChTrans1D2" presStyleIdx="1" presStyleCnt="5"/>
      <dgm:spPr/>
    </dgm:pt>
    <dgm:pt modelId="{11E907F4-6997-4C84-A32B-A46EC162DBF2}" type="pres">
      <dgm:prSet presAssocID="{E3C7C251-4A42-495C-9DBA-DED2D5E3406A}" presName="childText" presStyleLbl="bgAcc1" presStyleIdx="1" presStyleCnt="5">
        <dgm:presLayoutVars>
          <dgm:bulletEnabled val="1"/>
        </dgm:presLayoutVars>
      </dgm:prSet>
      <dgm:spPr/>
    </dgm:pt>
    <dgm:pt modelId="{621AEFC4-968B-49D9-A1E8-920500064542}" type="pres">
      <dgm:prSet presAssocID="{BA1F1FBE-5493-4D6B-A2DE-670B4D565C1B}" presName="Name13" presStyleLbl="parChTrans1D2" presStyleIdx="2" presStyleCnt="5"/>
      <dgm:spPr/>
    </dgm:pt>
    <dgm:pt modelId="{6461EFC8-DE01-4BD0-A234-E9E843D9C976}" type="pres">
      <dgm:prSet presAssocID="{CCB784C8-7482-4AD1-AEE8-C77BDD86EFCA}" presName="childText" presStyleLbl="bgAcc1" presStyleIdx="2" presStyleCnt="5">
        <dgm:presLayoutVars>
          <dgm:bulletEnabled val="1"/>
        </dgm:presLayoutVars>
      </dgm:prSet>
      <dgm:spPr/>
    </dgm:pt>
    <dgm:pt modelId="{15FD5CEE-1945-468E-AA83-80DB35E8F736}" type="pres">
      <dgm:prSet presAssocID="{446D0B46-D8E8-4E3B-AEAA-D2122396E106}" presName="Name13" presStyleLbl="parChTrans1D2" presStyleIdx="3" presStyleCnt="5"/>
      <dgm:spPr/>
    </dgm:pt>
    <dgm:pt modelId="{1F7BF94C-0FDB-424A-B5BD-55FDE754134C}" type="pres">
      <dgm:prSet presAssocID="{364B52BB-4548-4A55-8AC4-792BE5105648}" presName="childText" presStyleLbl="bgAcc1" presStyleIdx="3" presStyleCnt="5">
        <dgm:presLayoutVars>
          <dgm:bulletEnabled val="1"/>
        </dgm:presLayoutVars>
      </dgm:prSet>
      <dgm:spPr/>
    </dgm:pt>
    <dgm:pt modelId="{3D2B5881-FE66-42F2-A242-1D1029D8E615}" type="pres">
      <dgm:prSet presAssocID="{AA5043B6-1F9C-4F5E-A8EC-269BD4DCAC5C}" presName="Name13" presStyleLbl="parChTrans1D2" presStyleIdx="4" presStyleCnt="5"/>
      <dgm:spPr/>
    </dgm:pt>
    <dgm:pt modelId="{B8976B0A-A954-4379-81DC-D962FADFA3B0}" type="pres">
      <dgm:prSet presAssocID="{904EAD9B-188E-41C1-BC22-ED19A1B2A0BF}" presName="childText" presStyleLbl="bgAcc1" presStyleIdx="4" presStyleCnt="5" custLinFactNeighborX="2280" custLinFactNeighborY="-1173">
        <dgm:presLayoutVars>
          <dgm:bulletEnabled val="1"/>
        </dgm:presLayoutVars>
      </dgm:prSet>
      <dgm:spPr/>
    </dgm:pt>
  </dgm:ptLst>
  <dgm:cxnLst>
    <dgm:cxn modelId="{B0618403-1770-4D63-9F0A-8CBB84A182DB}" srcId="{253CAFD7-3D2F-4140-A6B6-5CE4ED2C83B3}" destId="{4BDD5148-0D50-499A-8D84-87E6E4AE4570}" srcOrd="0" destOrd="0" parTransId="{1EE53D95-B00D-421F-A756-84E2460ACF3A}" sibTransId="{E4F36463-120D-4571-BA3C-3F4B39AE1E4E}"/>
    <dgm:cxn modelId="{D2C26307-B582-437C-AB80-392A38102327}" srcId="{253CAFD7-3D2F-4140-A6B6-5CE4ED2C83B3}" destId="{CCB784C8-7482-4AD1-AEE8-C77BDD86EFCA}" srcOrd="2" destOrd="0" parTransId="{BA1F1FBE-5493-4D6B-A2DE-670B4D565C1B}" sibTransId="{7E2EF241-F2A0-40EA-8814-79AE1ED4E4A6}"/>
    <dgm:cxn modelId="{5E177409-BEFC-4E96-BD09-AE4DA425B123}" type="presOf" srcId="{364B52BB-4548-4A55-8AC4-792BE5105648}" destId="{1F7BF94C-0FDB-424A-B5BD-55FDE754134C}" srcOrd="0" destOrd="0" presId="urn:microsoft.com/office/officeart/2005/8/layout/hierarchy3"/>
    <dgm:cxn modelId="{30ED2913-1EC8-4371-A42C-3CF69D32827A}" type="presOf" srcId="{446D0B46-D8E8-4E3B-AEAA-D2122396E106}" destId="{15FD5CEE-1945-468E-AA83-80DB35E8F736}" srcOrd="0" destOrd="0" presId="urn:microsoft.com/office/officeart/2005/8/layout/hierarchy3"/>
    <dgm:cxn modelId="{5A732D2F-FAFB-4716-9519-D03F1228C909}" type="presOf" srcId="{253CAFD7-3D2F-4140-A6B6-5CE4ED2C83B3}" destId="{04248523-F959-40F7-8A71-4019BEF02C16}" srcOrd="1" destOrd="0" presId="urn:microsoft.com/office/officeart/2005/8/layout/hierarchy3"/>
    <dgm:cxn modelId="{7B13B440-C69E-4DFD-8292-8F44378F68C6}" type="presOf" srcId="{CF9B848E-48FB-4AAF-9220-A63092127F83}" destId="{BD79C2FC-D4A8-49EF-AA97-40A62D4F9FDC}" srcOrd="0" destOrd="0" presId="urn:microsoft.com/office/officeart/2005/8/layout/hierarchy3"/>
    <dgm:cxn modelId="{5100A163-34EA-4569-B882-239774EA04CD}" srcId="{253CAFD7-3D2F-4140-A6B6-5CE4ED2C83B3}" destId="{904EAD9B-188E-41C1-BC22-ED19A1B2A0BF}" srcOrd="4" destOrd="0" parTransId="{AA5043B6-1F9C-4F5E-A8EC-269BD4DCAC5C}" sibTransId="{06B6BCDA-62EA-41FE-9C22-F7DAEE3F91EB}"/>
    <dgm:cxn modelId="{5D2EF74C-E1F3-4982-9FAA-41F6E0D6D531}" type="presOf" srcId="{253CAFD7-3D2F-4140-A6B6-5CE4ED2C83B3}" destId="{D7703C87-B269-48C9-AD5D-38DB23ADC034}" srcOrd="0" destOrd="0" presId="urn:microsoft.com/office/officeart/2005/8/layout/hierarchy3"/>
    <dgm:cxn modelId="{C230F76E-4956-4D2D-9616-76806E131083}" type="presOf" srcId="{E3C7C251-4A42-495C-9DBA-DED2D5E3406A}" destId="{11E907F4-6997-4C84-A32B-A46EC162DBF2}" srcOrd="0" destOrd="0" presId="urn:microsoft.com/office/officeart/2005/8/layout/hierarchy3"/>
    <dgm:cxn modelId="{9664B853-C7D9-4745-A40E-082BEFF1662D}" srcId="{253CAFD7-3D2F-4140-A6B6-5CE4ED2C83B3}" destId="{364B52BB-4548-4A55-8AC4-792BE5105648}" srcOrd="3" destOrd="0" parTransId="{446D0B46-D8E8-4E3B-AEAA-D2122396E106}" sibTransId="{71168ED5-06ED-47DC-931D-6E43635A0BE2}"/>
    <dgm:cxn modelId="{81464E80-8120-42A8-AB8B-95C5ADC3C693}" type="presOf" srcId="{BA1F1FBE-5493-4D6B-A2DE-670B4D565C1B}" destId="{621AEFC4-968B-49D9-A1E8-920500064542}" srcOrd="0" destOrd="0" presId="urn:microsoft.com/office/officeart/2005/8/layout/hierarchy3"/>
    <dgm:cxn modelId="{274FB59C-72E3-4CBE-8322-0866BD890DF6}" srcId="{253CAFD7-3D2F-4140-A6B6-5CE4ED2C83B3}" destId="{E3C7C251-4A42-495C-9DBA-DED2D5E3406A}" srcOrd="1" destOrd="0" parTransId="{CF98A54A-10D8-463B-8DFB-B007384A6272}" sibTransId="{3754250E-7FDF-438E-8228-F0F450221B21}"/>
    <dgm:cxn modelId="{E9DD7DA1-DE21-4096-AFDF-6BB5B38F7A4C}" type="presOf" srcId="{CCB784C8-7482-4AD1-AEE8-C77BDD86EFCA}" destId="{6461EFC8-DE01-4BD0-A234-E9E843D9C976}" srcOrd="0" destOrd="0" presId="urn:microsoft.com/office/officeart/2005/8/layout/hierarchy3"/>
    <dgm:cxn modelId="{ADAA71A2-F927-4F02-B70C-8F38831BB229}" type="presOf" srcId="{904EAD9B-188E-41C1-BC22-ED19A1B2A0BF}" destId="{B8976B0A-A954-4379-81DC-D962FADFA3B0}" srcOrd="0" destOrd="0" presId="urn:microsoft.com/office/officeart/2005/8/layout/hierarchy3"/>
    <dgm:cxn modelId="{328ECCA4-24B5-4E28-8711-69D5A33D7BC1}" type="presOf" srcId="{4BDD5148-0D50-499A-8D84-87E6E4AE4570}" destId="{1F05DD95-0CAD-4AFC-B80E-8595CD8F6EB5}" srcOrd="0" destOrd="0" presId="urn:microsoft.com/office/officeart/2005/8/layout/hierarchy3"/>
    <dgm:cxn modelId="{93759EAF-D3AD-4C87-AB9E-9132560559DD}" type="presOf" srcId="{CF98A54A-10D8-463B-8DFB-B007384A6272}" destId="{4C1F2D8C-94F9-433D-9CF2-290777CF0B1F}" srcOrd="0" destOrd="0" presId="urn:microsoft.com/office/officeart/2005/8/layout/hierarchy3"/>
    <dgm:cxn modelId="{27AD9CC0-5BD2-4521-91A2-8188A59413F6}" srcId="{CF9B848E-48FB-4AAF-9220-A63092127F83}" destId="{253CAFD7-3D2F-4140-A6B6-5CE4ED2C83B3}" srcOrd="0" destOrd="0" parTransId="{1B25210C-B6FA-4F9F-8ECC-A7BAF08B9FE1}" sibTransId="{8563B356-8AE2-43BB-A6E5-D820E76A2D95}"/>
    <dgm:cxn modelId="{98EA6CDF-DFF3-4556-BB45-EDD96E012D90}" type="presOf" srcId="{AA5043B6-1F9C-4F5E-A8EC-269BD4DCAC5C}" destId="{3D2B5881-FE66-42F2-A242-1D1029D8E615}" srcOrd="0" destOrd="0" presId="urn:microsoft.com/office/officeart/2005/8/layout/hierarchy3"/>
    <dgm:cxn modelId="{21B192E0-80F0-4A8D-9597-D6DE685D0068}" type="presOf" srcId="{1EE53D95-B00D-421F-A756-84E2460ACF3A}" destId="{ED25F443-7676-4EB9-832B-40637C7489BB}" srcOrd="0" destOrd="0" presId="urn:microsoft.com/office/officeart/2005/8/layout/hierarchy3"/>
    <dgm:cxn modelId="{F5CB6B9A-CB25-4624-A605-7881BBFE4D2C}" type="presParOf" srcId="{BD79C2FC-D4A8-49EF-AA97-40A62D4F9FDC}" destId="{C3449216-9F35-402B-AABD-8A117E22A966}" srcOrd="0" destOrd="0" presId="urn:microsoft.com/office/officeart/2005/8/layout/hierarchy3"/>
    <dgm:cxn modelId="{AC877AC6-A497-4602-8634-23CA537D5EA0}" type="presParOf" srcId="{C3449216-9F35-402B-AABD-8A117E22A966}" destId="{F89DDA7C-60C5-407F-89D7-B600CD37E519}" srcOrd="0" destOrd="0" presId="urn:microsoft.com/office/officeart/2005/8/layout/hierarchy3"/>
    <dgm:cxn modelId="{290F0B52-E23B-4210-8208-5C5D266C785D}" type="presParOf" srcId="{F89DDA7C-60C5-407F-89D7-B600CD37E519}" destId="{D7703C87-B269-48C9-AD5D-38DB23ADC034}" srcOrd="0" destOrd="0" presId="urn:microsoft.com/office/officeart/2005/8/layout/hierarchy3"/>
    <dgm:cxn modelId="{450812D8-05FC-41ED-BCB8-7E709B0FB366}" type="presParOf" srcId="{F89DDA7C-60C5-407F-89D7-B600CD37E519}" destId="{04248523-F959-40F7-8A71-4019BEF02C16}" srcOrd="1" destOrd="0" presId="urn:microsoft.com/office/officeart/2005/8/layout/hierarchy3"/>
    <dgm:cxn modelId="{0D934DBA-FE60-48DE-B321-C3BB8FA9ED23}" type="presParOf" srcId="{C3449216-9F35-402B-AABD-8A117E22A966}" destId="{4BB0280D-404E-4F4C-9FC0-289C635B6651}" srcOrd="1" destOrd="0" presId="urn:microsoft.com/office/officeart/2005/8/layout/hierarchy3"/>
    <dgm:cxn modelId="{B012F23D-9A8B-4A8E-9529-885725C0F131}" type="presParOf" srcId="{4BB0280D-404E-4F4C-9FC0-289C635B6651}" destId="{ED25F443-7676-4EB9-832B-40637C7489BB}" srcOrd="0" destOrd="0" presId="urn:microsoft.com/office/officeart/2005/8/layout/hierarchy3"/>
    <dgm:cxn modelId="{718767D1-AE8A-4353-B09B-F8C5D66E93E7}" type="presParOf" srcId="{4BB0280D-404E-4F4C-9FC0-289C635B6651}" destId="{1F05DD95-0CAD-4AFC-B80E-8595CD8F6EB5}" srcOrd="1" destOrd="0" presId="urn:microsoft.com/office/officeart/2005/8/layout/hierarchy3"/>
    <dgm:cxn modelId="{69B78DE5-15E6-4E91-BEFE-8011D54959EE}" type="presParOf" srcId="{4BB0280D-404E-4F4C-9FC0-289C635B6651}" destId="{4C1F2D8C-94F9-433D-9CF2-290777CF0B1F}" srcOrd="2" destOrd="0" presId="urn:microsoft.com/office/officeart/2005/8/layout/hierarchy3"/>
    <dgm:cxn modelId="{E6DED67C-05D5-4217-B2D9-A65CA3E8524E}" type="presParOf" srcId="{4BB0280D-404E-4F4C-9FC0-289C635B6651}" destId="{11E907F4-6997-4C84-A32B-A46EC162DBF2}" srcOrd="3" destOrd="0" presId="urn:microsoft.com/office/officeart/2005/8/layout/hierarchy3"/>
    <dgm:cxn modelId="{01EC0AC7-F706-4CAF-BBF5-F304E777D7A7}" type="presParOf" srcId="{4BB0280D-404E-4F4C-9FC0-289C635B6651}" destId="{621AEFC4-968B-49D9-A1E8-920500064542}" srcOrd="4" destOrd="0" presId="urn:microsoft.com/office/officeart/2005/8/layout/hierarchy3"/>
    <dgm:cxn modelId="{0A4426A9-1834-4061-AE9C-D1361B93D6E3}" type="presParOf" srcId="{4BB0280D-404E-4F4C-9FC0-289C635B6651}" destId="{6461EFC8-DE01-4BD0-A234-E9E843D9C976}" srcOrd="5" destOrd="0" presId="urn:microsoft.com/office/officeart/2005/8/layout/hierarchy3"/>
    <dgm:cxn modelId="{78D45824-928D-4AAC-AFA8-345F33251686}" type="presParOf" srcId="{4BB0280D-404E-4F4C-9FC0-289C635B6651}" destId="{15FD5CEE-1945-468E-AA83-80DB35E8F736}" srcOrd="6" destOrd="0" presId="urn:microsoft.com/office/officeart/2005/8/layout/hierarchy3"/>
    <dgm:cxn modelId="{0115F2D8-DDA4-416A-9A07-10E8A8E169BB}" type="presParOf" srcId="{4BB0280D-404E-4F4C-9FC0-289C635B6651}" destId="{1F7BF94C-0FDB-424A-B5BD-55FDE754134C}" srcOrd="7" destOrd="0" presId="urn:microsoft.com/office/officeart/2005/8/layout/hierarchy3"/>
    <dgm:cxn modelId="{83AF8711-37F5-4DFB-B7E2-4B497AF70021}" type="presParOf" srcId="{4BB0280D-404E-4F4C-9FC0-289C635B6651}" destId="{3D2B5881-FE66-42F2-A242-1D1029D8E615}" srcOrd="8" destOrd="0" presId="urn:microsoft.com/office/officeart/2005/8/layout/hierarchy3"/>
    <dgm:cxn modelId="{02713247-B88F-4D9A-BFE8-3F9B1CF12ACE}" type="presParOf" srcId="{4BB0280D-404E-4F4C-9FC0-289C635B6651}" destId="{B8976B0A-A954-4379-81DC-D962FADFA3B0}" srcOrd="9"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F9B848E-48FB-4AAF-9220-A63092127F8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53CAFD7-3D2F-4140-A6B6-5CE4ED2C83B3}">
      <dgm:prSet phldrT="[Text]"/>
      <dgm:spPr/>
      <dgm:t>
        <a:bodyPr/>
        <a:lstStyle/>
        <a:p>
          <a:r>
            <a:rPr lang="en-US" dirty="0"/>
            <a:t>Motivational Strategies</a:t>
          </a:r>
        </a:p>
      </dgm:t>
    </dgm:pt>
    <dgm:pt modelId="{1B25210C-B6FA-4F9F-8ECC-A7BAF08B9FE1}" type="parTrans" cxnId="{27AD9CC0-5BD2-4521-91A2-8188A59413F6}">
      <dgm:prSet/>
      <dgm:spPr/>
      <dgm:t>
        <a:bodyPr/>
        <a:lstStyle/>
        <a:p>
          <a:endParaRPr lang="en-US"/>
        </a:p>
      </dgm:t>
    </dgm:pt>
    <dgm:pt modelId="{8563B356-8AE2-43BB-A6E5-D820E76A2D95}" type="sibTrans" cxnId="{27AD9CC0-5BD2-4521-91A2-8188A59413F6}">
      <dgm:prSet/>
      <dgm:spPr/>
      <dgm:t>
        <a:bodyPr/>
        <a:lstStyle/>
        <a:p>
          <a:endParaRPr lang="en-US"/>
        </a:p>
      </dgm:t>
    </dgm:pt>
    <dgm:pt modelId="{4BDD5148-0D50-499A-8D84-87E6E4AE4570}">
      <dgm:prSet phldrT="[Text]"/>
      <dgm:spPr/>
      <dgm:t>
        <a:bodyPr/>
        <a:lstStyle/>
        <a:p>
          <a:pPr>
            <a:buFont typeface="+mj-lt"/>
            <a:buAutoNum type="arabicPeriod"/>
          </a:pPr>
          <a:r>
            <a:rPr lang="en-US" dirty="0"/>
            <a:t>Level 1</a:t>
          </a:r>
        </a:p>
      </dgm:t>
    </dgm:pt>
    <dgm:pt modelId="{1EE53D95-B00D-421F-A756-84E2460ACF3A}" type="parTrans" cxnId="{B0618403-1770-4D63-9F0A-8CBB84A182DB}">
      <dgm:prSet/>
      <dgm:spPr/>
      <dgm:t>
        <a:bodyPr/>
        <a:lstStyle/>
        <a:p>
          <a:endParaRPr lang="en-US"/>
        </a:p>
      </dgm:t>
    </dgm:pt>
    <dgm:pt modelId="{E4F36463-120D-4571-BA3C-3F4B39AE1E4E}" type="sibTrans" cxnId="{B0618403-1770-4D63-9F0A-8CBB84A182DB}">
      <dgm:prSet/>
      <dgm:spPr/>
      <dgm:t>
        <a:bodyPr/>
        <a:lstStyle/>
        <a:p>
          <a:endParaRPr lang="en-US"/>
        </a:p>
      </dgm:t>
    </dgm:pt>
    <dgm:pt modelId="{E3C7C251-4A42-495C-9DBA-DED2D5E3406A}">
      <dgm:prSet phldrT="[Text]"/>
      <dgm:spPr/>
      <dgm:t>
        <a:bodyPr/>
        <a:lstStyle/>
        <a:p>
          <a:pPr>
            <a:buFont typeface="+mj-lt"/>
            <a:buAutoNum type="arabicPeriod"/>
          </a:pPr>
          <a:r>
            <a:rPr lang="en-US" dirty="0"/>
            <a:t>Level 2</a:t>
          </a:r>
        </a:p>
      </dgm:t>
    </dgm:pt>
    <dgm:pt modelId="{CF98A54A-10D8-463B-8DFB-B007384A6272}" type="parTrans" cxnId="{274FB59C-72E3-4CBE-8322-0866BD890DF6}">
      <dgm:prSet/>
      <dgm:spPr/>
      <dgm:t>
        <a:bodyPr/>
        <a:lstStyle/>
        <a:p>
          <a:endParaRPr lang="en-US"/>
        </a:p>
      </dgm:t>
    </dgm:pt>
    <dgm:pt modelId="{3754250E-7FDF-438E-8228-F0F450221B21}" type="sibTrans" cxnId="{274FB59C-72E3-4CBE-8322-0866BD890DF6}">
      <dgm:prSet/>
      <dgm:spPr/>
      <dgm:t>
        <a:bodyPr/>
        <a:lstStyle/>
        <a:p>
          <a:endParaRPr lang="en-US"/>
        </a:p>
      </dgm:t>
    </dgm:pt>
    <dgm:pt modelId="{CCB784C8-7482-4AD1-AEE8-C77BDD86EFCA}">
      <dgm:prSet phldrT="[Text]"/>
      <dgm:spPr/>
      <dgm:t>
        <a:bodyPr/>
        <a:lstStyle/>
        <a:p>
          <a:pPr>
            <a:buFont typeface="+mj-lt"/>
            <a:buAutoNum type="arabicPeriod"/>
          </a:pPr>
          <a:r>
            <a:rPr lang="en-US" dirty="0"/>
            <a:t>Level 3</a:t>
          </a:r>
        </a:p>
      </dgm:t>
    </dgm:pt>
    <dgm:pt modelId="{BA1F1FBE-5493-4D6B-A2DE-670B4D565C1B}" type="parTrans" cxnId="{D2C26307-B582-437C-AB80-392A38102327}">
      <dgm:prSet/>
      <dgm:spPr/>
      <dgm:t>
        <a:bodyPr/>
        <a:lstStyle/>
        <a:p>
          <a:endParaRPr lang="en-US"/>
        </a:p>
      </dgm:t>
    </dgm:pt>
    <dgm:pt modelId="{7E2EF241-F2A0-40EA-8814-79AE1ED4E4A6}" type="sibTrans" cxnId="{D2C26307-B582-437C-AB80-392A38102327}">
      <dgm:prSet/>
      <dgm:spPr/>
      <dgm:t>
        <a:bodyPr/>
        <a:lstStyle/>
        <a:p>
          <a:endParaRPr lang="en-US"/>
        </a:p>
      </dgm:t>
    </dgm:pt>
    <dgm:pt modelId="{364B52BB-4548-4A55-8AC4-792BE5105648}">
      <dgm:prSet phldrT="[Text]"/>
      <dgm:spPr/>
      <dgm:t>
        <a:bodyPr/>
        <a:lstStyle/>
        <a:p>
          <a:pPr>
            <a:buFont typeface="+mj-lt"/>
            <a:buAutoNum type="arabicPeriod"/>
          </a:pPr>
          <a:r>
            <a:rPr lang="en-US" dirty="0"/>
            <a:t>Level 4</a:t>
          </a:r>
        </a:p>
      </dgm:t>
    </dgm:pt>
    <dgm:pt modelId="{446D0B46-D8E8-4E3B-AEAA-D2122396E106}" type="parTrans" cxnId="{9664B853-C7D9-4745-A40E-082BEFF1662D}">
      <dgm:prSet/>
      <dgm:spPr/>
      <dgm:t>
        <a:bodyPr/>
        <a:lstStyle/>
        <a:p>
          <a:endParaRPr lang="en-US"/>
        </a:p>
      </dgm:t>
    </dgm:pt>
    <dgm:pt modelId="{71168ED5-06ED-47DC-931D-6E43635A0BE2}" type="sibTrans" cxnId="{9664B853-C7D9-4745-A40E-082BEFF1662D}">
      <dgm:prSet/>
      <dgm:spPr/>
      <dgm:t>
        <a:bodyPr/>
        <a:lstStyle/>
        <a:p>
          <a:endParaRPr lang="en-US"/>
        </a:p>
      </dgm:t>
    </dgm:pt>
    <dgm:pt modelId="{904EAD9B-188E-41C1-BC22-ED19A1B2A0BF}">
      <dgm:prSet phldrT="[Text]"/>
      <dgm:spPr/>
      <dgm:t>
        <a:bodyPr/>
        <a:lstStyle/>
        <a:p>
          <a:pPr>
            <a:buFont typeface="+mj-lt"/>
            <a:buAutoNum type="arabicPeriod"/>
          </a:pPr>
          <a:r>
            <a:rPr lang="en-US" dirty="0"/>
            <a:t>Level 5</a:t>
          </a:r>
        </a:p>
      </dgm:t>
    </dgm:pt>
    <dgm:pt modelId="{AA5043B6-1F9C-4F5E-A8EC-269BD4DCAC5C}" type="parTrans" cxnId="{5100A163-34EA-4569-B882-239774EA04CD}">
      <dgm:prSet/>
      <dgm:spPr/>
      <dgm:t>
        <a:bodyPr/>
        <a:lstStyle/>
        <a:p>
          <a:endParaRPr lang="en-US"/>
        </a:p>
      </dgm:t>
    </dgm:pt>
    <dgm:pt modelId="{06B6BCDA-62EA-41FE-9C22-F7DAEE3F91EB}" type="sibTrans" cxnId="{5100A163-34EA-4569-B882-239774EA04CD}">
      <dgm:prSet/>
      <dgm:spPr/>
      <dgm:t>
        <a:bodyPr/>
        <a:lstStyle/>
        <a:p>
          <a:endParaRPr lang="en-US"/>
        </a:p>
      </dgm:t>
    </dgm:pt>
    <dgm:pt modelId="{BD79C2FC-D4A8-49EF-AA97-40A62D4F9FDC}" type="pres">
      <dgm:prSet presAssocID="{CF9B848E-48FB-4AAF-9220-A63092127F83}" presName="diagram" presStyleCnt="0">
        <dgm:presLayoutVars>
          <dgm:chPref val="1"/>
          <dgm:dir/>
          <dgm:animOne val="branch"/>
          <dgm:animLvl val="lvl"/>
          <dgm:resizeHandles/>
        </dgm:presLayoutVars>
      </dgm:prSet>
      <dgm:spPr/>
    </dgm:pt>
    <dgm:pt modelId="{C3449216-9F35-402B-AABD-8A117E22A966}" type="pres">
      <dgm:prSet presAssocID="{253CAFD7-3D2F-4140-A6B6-5CE4ED2C83B3}" presName="root" presStyleCnt="0"/>
      <dgm:spPr/>
    </dgm:pt>
    <dgm:pt modelId="{F89DDA7C-60C5-407F-89D7-B600CD37E519}" type="pres">
      <dgm:prSet presAssocID="{253CAFD7-3D2F-4140-A6B6-5CE4ED2C83B3}" presName="rootComposite" presStyleCnt="0"/>
      <dgm:spPr/>
    </dgm:pt>
    <dgm:pt modelId="{D7703C87-B269-48C9-AD5D-38DB23ADC034}" type="pres">
      <dgm:prSet presAssocID="{253CAFD7-3D2F-4140-A6B6-5CE4ED2C83B3}" presName="rootText" presStyleLbl="node1" presStyleIdx="0" presStyleCnt="1" custScaleX="230876" custLinFactNeighborY="-11006"/>
      <dgm:spPr/>
    </dgm:pt>
    <dgm:pt modelId="{04248523-F959-40F7-8A71-4019BEF02C16}" type="pres">
      <dgm:prSet presAssocID="{253CAFD7-3D2F-4140-A6B6-5CE4ED2C83B3}" presName="rootConnector" presStyleLbl="node1" presStyleIdx="0" presStyleCnt="1"/>
      <dgm:spPr/>
    </dgm:pt>
    <dgm:pt modelId="{4BB0280D-404E-4F4C-9FC0-289C635B6651}" type="pres">
      <dgm:prSet presAssocID="{253CAFD7-3D2F-4140-A6B6-5CE4ED2C83B3}" presName="childShape" presStyleCnt="0"/>
      <dgm:spPr/>
    </dgm:pt>
    <dgm:pt modelId="{ED25F443-7676-4EB9-832B-40637C7489BB}" type="pres">
      <dgm:prSet presAssocID="{1EE53D95-B00D-421F-A756-84E2460ACF3A}" presName="Name13" presStyleLbl="parChTrans1D2" presStyleIdx="0" presStyleCnt="5"/>
      <dgm:spPr/>
    </dgm:pt>
    <dgm:pt modelId="{1F05DD95-0CAD-4AFC-B80E-8595CD8F6EB5}" type="pres">
      <dgm:prSet presAssocID="{4BDD5148-0D50-499A-8D84-87E6E4AE4570}" presName="childText" presStyleLbl="bgAcc1" presStyleIdx="0" presStyleCnt="5">
        <dgm:presLayoutVars>
          <dgm:bulletEnabled val="1"/>
        </dgm:presLayoutVars>
      </dgm:prSet>
      <dgm:spPr/>
    </dgm:pt>
    <dgm:pt modelId="{4C1F2D8C-94F9-433D-9CF2-290777CF0B1F}" type="pres">
      <dgm:prSet presAssocID="{CF98A54A-10D8-463B-8DFB-B007384A6272}" presName="Name13" presStyleLbl="parChTrans1D2" presStyleIdx="1" presStyleCnt="5"/>
      <dgm:spPr/>
    </dgm:pt>
    <dgm:pt modelId="{11E907F4-6997-4C84-A32B-A46EC162DBF2}" type="pres">
      <dgm:prSet presAssocID="{E3C7C251-4A42-495C-9DBA-DED2D5E3406A}" presName="childText" presStyleLbl="bgAcc1" presStyleIdx="1" presStyleCnt="5">
        <dgm:presLayoutVars>
          <dgm:bulletEnabled val="1"/>
        </dgm:presLayoutVars>
      </dgm:prSet>
      <dgm:spPr/>
    </dgm:pt>
    <dgm:pt modelId="{621AEFC4-968B-49D9-A1E8-920500064542}" type="pres">
      <dgm:prSet presAssocID="{BA1F1FBE-5493-4D6B-A2DE-670B4D565C1B}" presName="Name13" presStyleLbl="parChTrans1D2" presStyleIdx="2" presStyleCnt="5"/>
      <dgm:spPr/>
    </dgm:pt>
    <dgm:pt modelId="{6461EFC8-DE01-4BD0-A234-E9E843D9C976}" type="pres">
      <dgm:prSet presAssocID="{CCB784C8-7482-4AD1-AEE8-C77BDD86EFCA}" presName="childText" presStyleLbl="bgAcc1" presStyleIdx="2" presStyleCnt="5">
        <dgm:presLayoutVars>
          <dgm:bulletEnabled val="1"/>
        </dgm:presLayoutVars>
      </dgm:prSet>
      <dgm:spPr/>
    </dgm:pt>
    <dgm:pt modelId="{15FD5CEE-1945-468E-AA83-80DB35E8F736}" type="pres">
      <dgm:prSet presAssocID="{446D0B46-D8E8-4E3B-AEAA-D2122396E106}" presName="Name13" presStyleLbl="parChTrans1D2" presStyleIdx="3" presStyleCnt="5"/>
      <dgm:spPr/>
    </dgm:pt>
    <dgm:pt modelId="{1F7BF94C-0FDB-424A-B5BD-55FDE754134C}" type="pres">
      <dgm:prSet presAssocID="{364B52BB-4548-4A55-8AC4-792BE5105648}" presName="childText" presStyleLbl="bgAcc1" presStyleIdx="3" presStyleCnt="5">
        <dgm:presLayoutVars>
          <dgm:bulletEnabled val="1"/>
        </dgm:presLayoutVars>
      </dgm:prSet>
      <dgm:spPr/>
    </dgm:pt>
    <dgm:pt modelId="{3D2B5881-FE66-42F2-A242-1D1029D8E615}" type="pres">
      <dgm:prSet presAssocID="{AA5043B6-1F9C-4F5E-A8EC-269BD4DCAC5C}" presName="Name13" presStyleLbl="parChTrans1D2" presStyleIdx="4" presStyleCnt="5"/>
      <dgm:spPr/>
    </dgm:pt>
    <dgm:pt modelId="{B8976B0A-A954-4379-81DC-D962FADFA3B0}" type="pres">
      <dgm:prSet presAssocID="{904EAD9B-188E-41C1-BC22-ED19A1B2A0BF}" presName="childText" presStyleLbl="bgAcc1" presStyleIdx="4" presStyleCnt="5" custLinFactNeighborX="2280" custLinFactNeighborY="-1173">
        <dgm:presLayoutVars>
          <dgm:bulletEnabled val="1"/>
        </dgm:presLayoutVars>
      </dgm:prSet>
      <dgm:spPr/>
    </dgm:pt>
  </dgm:ptLst>
  <dgm:cxnLst>
    <dgm:cxn modelId="{B0618403-1770-4D63-9F0A-8CBB84A182DB}" srcId="{253CAFD7-3D2F-4140-A6B6-5CE4ED2C83B3}" destId="{4BDD5148-0D50-499A-8D84-87E6E4AE4570}" srcOrd="0" destOrd="0" parTransId="{1EE53D95-B00D-421F-A756-84E2460ACF3A}" sibTransId="{E4F36463-120D-4571-BA3C-3F4B39AE1E4E}"/>
    <dgm:cxn modelId="{D2C26307-B582-437C-AB80-392A38102327}" srcId="{253CAFD7-3D2F-4140-A6B6-5CE4ED2C83B3}" destId="{CCB784C8-7482-4AD1-AEE8-C77BDD86EFCA}" srcOrd="2" destOrd="0" parTransId="{BA1F1FBE-5493-4D6B-A2DE-670B4D565C1B}" sibTransId="{7E2EF241-F2A0-40EA-8814-79AE1ED4E4A6}"/>
    <dgm:cxn modelId="{5E177409-BEFC-4E96-BD09-AE4DA425B123}" type="presOf" srcId="{364B52BB-4548-4A55-8AC4-792BE5105648}" destId="{1F7BF94C-0FDB-424A-B5BD-55FDE754134C}" srcOrd="0" destOrd="0" presId="urn:microsoft.com/office/officeart/2005/8/layout/hierarchy3"/>
    <dgm:cxn modelId="{30ED2913-1EC8-4371-A42C-3CF69D32827A}" type="presOf" srcId="{446D0B46-D8E8-4E3B-AEAA-D2122396E106}" destId="{15FD5CEE-1945-468E-AA83-80DB35E8F736}" srcOrd="0" destOrd="0" presId="urn:microsoft.com/office/officeart/2005/8/layout/hierarchy3"/>
    <dgm:cxn modelId="{5A732D2F-FAFB-4716-9519-D03F1228C909}" type="presOf" srcId="{253CAFD7-3D2F-4140-A6B6-5CE4ED2C83B3}" destId="{04248523-F959-40F7-8A71-4019BEF02C16}" srcOrd="1" destOrd="0" presId="urn:microsoft.com/office/officeart/2005/8/layout/hierarchy3"/>
    <dgm:cxn modelId="{7B13B440-C69E-4DFD-8292-8F44378F68C6}" type="presOf" srcId="{CF9B848E-48FB-4AAF-9220-A63092127F83}" destId="{BD79C2FC-D4A8-49EF-AA97-40A62D4F9FDC}" srcOrd="0" destOrd="0" presId="urn:microsoft.com/office/officeart/2005/8/layout/hierarchy3"/>
    <dgm:cxn modelId="{5100A163-34EA-4569-B882-239774EA04CD}" srcId="{253CAFD7-3D2F-4140-A6B6-5CE4ED2C83B3}" destId="{904EAD9B-188E-41C1-BC22-ED19A1B2A0BF}" srcOrd="4" destOrd="0" parTransId="{AA5043B6-1F9C-4F5E-A8EC-269BD4DCAC5C}" sibTransId="{06B6BCDA-62EA-41FE-9C22-F7DAEE3F91EB}"/>
    <dgm:cxn modelId="{5D2EF74C-E1F3-4982-9FAA-41F6E0D6D531}" type="presOf" srcId="{253CAFD7-3D2F-4140-A6B6-5CE4ED2C83B3}" destId="{D7703C87-B269-48C9-AD5D-38DB23ADC034}" srcOrd="0" destOrd="0" presId="urn:microsoft.com/office/officeart/2005/8/layout/hierarchy3"/>
    <dgm:cxn modelId="{C230F76E-4956-4D2D-9616-76806E131083}" type="presOf" srcId="{E3C7C251-4A42-495C-9DBA-DED2D5E3406A}" destId="{11E907F4-6997-4C84-A32B-A46EC162DBF2}" srcOrd="0" destOrd="0" presId="urn:microsoft.com/office/officeart/2005/8/layout/hierarchy3"/>
    <dgm:cxn modelId="{9664B853-C7D9-4745-A40E-082BEFF1662D}" srcId="{253CAFD7-3D2F-4140-A6B6-5CE4ED2C83B3}" destId="{364B52BB-4548-4A55-8AC4-792BE5105648}" srcOrd="3" destOrd="0" parTransId="{446D0B46-D8E8-4E3B-AEAA-D2122396E106}" sibTransId="{71168ED5-06ED-47DC-931D-6E43635A0BE2}"/>
    <dgm:cxn modelId="{81464E80-8120-42A8-AB8B-95C5ADC3C693}" type="presOf" srcId="{BA1F1FBE-5493-4D6B-A2DE-670B4D565C1B}" destId="{621AEFC4-968B-49D9-A1E8-920500064542}" srcOrd="0" destOrd="0" presId="urn:microsoft.com/office/officeart/2005/8/layout/hierarchy3"/>
    <dgm:cxn modelId="{274FB59C-72E3-4CBE-8322-0866BD890DF6}" srcId="{253CAFD7-3D2F-4140-A6B6-5CE4ED2C83B3}" destId="{E3C7C251-4A42-495C-9DBA-DED2D5E3406A}" srcOrd="1" destOrd="0" parTransId="{CF98A54A-10D8-463B-8DFB-B007384A6272}" sibTransId="{3754250E-7FDF-438E-8228-F0F450221B21}"/>
    <dgm:cxn modelId="{E9DD7DA1-DE21-4096-AFDF-6BB5B38F7A4C}" type="presOf" srcId="{CCB784C8-7482-4AD1-AEE8-C77BDD86EFCA}" destId="{6461EFC8-DE01-4BD0-A234-E9E843D9C976}" srcOrd="0" destOrd="0" presId="urn:microsoft.com/office/officeart/2005/8/layout/hierarchy3"/>
    <dgm:cxn modelId="{ADAA71A2-F927-4F02-B70C-8F38831BB229}" type="presOf" srcId="{904EAD9B-188E-41C1-BC22-ED19A1B2A0BF}" destId="{B8976B0A-A954-4379-81DC-D962FADFA3B0}" srcOrd="0" destOrd="0" presId="urn:microsoft.com/office/officeart/2005/8/layout/hierarchy3"/>
    <dgm:cxn modelId="{328ECCA4-24B5-4E28-8711-69D5A33D7BC1}" type="presOf" srcId="{4BDD5148-0D50-499A-8D84-87E6E4AE4570}" destId="{1F05DD95-0CAD-4AFC-B80E-8595CD8F6EB5}" srcOrd="0" destOrd="0" presId="urn:microsoft.com/office/officeart/2005/8/layout/hierarchy3"/>
    <dgm:cxn modelId="{93759EAF-D3AD-4C87-AB9E-9132560559DD}" type="presOf" srcId="{CF98A54A-10D8-463B-8DFB-B007384A6272}" destId="{4C1F2D8C-94F9-433D-9CF2-290777CF0B1F}" srcOrd="0" destOrd="0" presId="urn:microsoft.com/office/officeart/2005/8/layout/hierarchy3"/>
    <dgm:cxn modelId="{27AD9CC0-5BD2-4521-91A2-8188A59413F6}" srcId="{CF9B848E-48FB-4AAF-9220-A63092127F83}" destId="{253CAFD7-3D2F-4140-A6B6-5CE4ED2C83B3}" srcOrd="0" destOrd="0" parTransId="{1B25210C-B6FA-4F9F-8ECC-A7BAF08B9FE1}" sibTransId="{8563B356-8AE2-43BB-A6E5-D820E76A2D95}"/>
    <dgm:cxn modelId="{98EA6CDF-DFF3-4556-BB45-EDD96E012D90}" type="presOf" srcId="{AA5043B6-1F9C-4F5E-A8EC-269BD4DCAC5C}" destId="{3D2B5881-FE66-42F2-A242-1D1029D8E615}" srcOrd="0" destOrd="0" presId="urn:microsoft.com/office/officeart/2005/8/layout/hierarchy3"/>
    <dgm:cxn modelId="{21B192E0-80F0-4A8D-9597-D6DE685D0068}" type="presOf" srcId="{1EE53D95-B00D-421F-A756-84E2460ACF3A}" destId="{ED25F443-7676-4EB9-832B-40637C7489BB}" srcOrd="0" destOrd="0" presId="urn:microsoft.com/office/officeart/2005/8/layout/hierarchy3"/>
    <dgm:cxn modelId="{F5CB6B9A-CB25-4624-A605-7881BBFE4D2C}" type="presParOf" srcId="{BD79C2FC-D4A8-49EF-AA97-40A62D4F9FDC}" destId="{C3449216-9F35-402B-AABD-8A117E22A966}" srcOrd="0" destOrd="0" presId="urn:microsoft.com/office/officeart/2005/8/layout/hierarchy3"/>
    <dgm:cxn modelId="{AC877AC6-A497-4602-8634-23CA537D5EA0}" type="presParOf" srcId="{C3449216-9F35-402B-AABD-8A117E22A966}" destId="{F89DDA7C-60C5-407F-89D7-B600CD37E519}" srcOrd="0" destOrd="0" presId="urn:microsoft.com/office/officeart/2005/8/layout/hierarchy3"/>
    <dgm:cxn modelId="{290F0B52-E23B-4210-8208-5C5D266C785D}" type="presParOf" srcId="{F89DDA7C-60C5-407F-89D7-B600CD37E519}" destId="{D7703C87-B269-48C9-AD5D-38DB23ADC034}" srcOrd="0" destOrd="0" presId="urn:microsoft.com/office/officeart/2005/8/layout/hierarchy3"/>
    <dgm:cxn modelId="{450812D8-05FC-41ED-BCB8-7E709B0FB366}" type="presParOf" srcId="{F89DDA7C-60C5-407F-89D7-B600CD37E519}" destId="{04248523-F959-40F7-8A71-4019BEF02C16}" srcOrd="1" destOrd="0" presId="urn:microsoft.com/office/officeart/2005/8/layout/hierarchy3"/>
    <dgm:cxn modelId="{0D934DBA-FE60-48DE-B321-C3BB8FA9ED23}" type="presParOf" srcId="{C3449216-9F35-402B-AABD-8A117E22A966}" destId="{4BB0280D-404E-4F4C-9FC0-289C635B6651}" srcOrd="1" destOrd="0" presId="urn:microsoft.com/office/officeart/2005/8/layout/hierarchy3"/>
    <dgm:cxn modelId="{B012F23D-9A8B-4A8E-9529-885725C0F131}" type="presParOf" srcId="{4BB0280D-404E-4F4C-9FC0-289C635B6651}" destId="{ED25F443-7676-4EB9-832B-40637C7489BB}" srcOrd="0" destOrd="0" presId="urn:microsoft.com/office/officeart/2005/8/layout/hierarchy3"/>
    <dgm:cxn modelId="{718767D1-AE8A-4353-B09B-F8C5D66E93E7}" type="presParOf" srcId="{4BB0280D-404E-4F4C-9FC0-289C635B6651}" destId="{1F05DD95-0CAD-4AFC-B80E-8595CD8F6EB5}" srcOrd="1" destOrd="0" presId="urn:microsoft.com/office/officeart/2005/8/layout/hierarchy3"/>
    <dgm:cxn modelId="{69B78DE5-15E6-4E91-BEFE-8011D54959EE}" type="presParOf" srcId="{4BB0280D-404E-4F4C-9FC0-289C635B6651}" destId="{4C1F2D8C-94F9-433D-9CF2-290777CF0B1F}" srcOrd="2" destOrd="0" presId="urn:microsoft.com/office/officeart/2005/8/layout/hierarchy3"/>
    <dgm:cxn modelId="{E6DED67C-05D5-4217-B2D9-A65CA3E8524E}" type="presParOf" srcId="{4BB0280D-404E-4F4C-9FC0-289C635B6651}" destId="{11E907F4-6997-4C84-A32B-A46EC162DBF2}" srcOrd="3" destOrd="0" presId="urn:microsoft.com/office/officeart/2005/8/layout/hierarchy3"/>
    <dgm:cxn modelId="{01EC0AC7-F706-4CAF-BBF5-F304E777D7A7}" type="presParOf" srcId="{4BB0280D-404E-4F4C-9FC0-289C635B6651}" destId="{621AEFC4-968B-49D9-A1E8-920500064542}" srcOrd="4" destOrd="0" presId="urn:microsoft.com/office/officeart/2005/8/layout/hierarchy3"/>
    <dgm:cxn modelId="{0A4426A9-1834-4061-AE9C-D1361B93D6E3}" type="presParOf" srcId="{4BB0280D-404E-4F4C-9FC0-289C635B6651}" destId="{6461EFC8-DE01-4BD0-A234-E9E843D9C976}" srcOrd="5" destOrd="0" presId="urn:microsoft.com/office/officeart/2005/8/layout/hierarchy3"/>
    <dgm:cxn modelId="{78D45824-928D-4AAC-AFA8-345F33251686}" type="presParOf" srcId="{4BB0280D-404E-4F4C-9FC0-289C635B6651}" destId="{15FD5CEE-1945-468E-AA83-80DB35E8F736}" srcOrd="6" destOrd="0" presId="urn:microsoft.com/office/officeart/2005/8/layout/hierarchy3"/>
    <dgm:cxn modelId="{0115F2D8-DDA4-416A-9A07-10E8A8E169BB}" type="presParOf" srcId="{4BB0280D-404E-4F4C-9FC0-289C635B6651}" destId="{1F7BF94C-0FDB-424A-B5BD-55FDE754134C}" srcOrd="7" destOrd="0" presId="urn:microsoft.com/office/officeart/2005/8/layout/hierarchy3"/>
    <dgm:cxn modelId="{83AF8711-37F5-4DFB-B7E2-4B497AF70021}" type="presParOf" srcId="{4BB0280D-404E-4F4C-9FC0-289C635B6651}" destId="{3D2B5881-FE66-42F2-A242-1D1029D8E615}" srcOrd="8" destOrd="0" presId="urn:microsoft.com/office/officeart/2005/8/layout/hierarchy3"/>
    <dgm:cxn modelId="{02713247-B88F-4D9A-BFE8-3F9B1CF12ACE}" type="presParOf" srcId="{4BB0280D-404E-4F4C-9FC0-289C635B6651}" destId="{B8976B0A-A954-4379-81DC-D962FADFA3B0}" srcOrd="9"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F9B848E-48FB-4AAF-9220-A63092127F8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53CAFD7-3D2F-4140-A6B6-5CE4ED2C83B3}">
      <dgm:prSet phldrT="[Text]"/>
      <dgm:spPr/>
      <dgm:t>
        <a:bodyPr/>
        <a:lstStyle/>
        <a:p>
          <a:r>
            <a:rPr lang="en-US" dirty="0"/>
            <a:t>Persuasive Influence</a:t>
          </a:r>
        </a:p>
      </dgm:t>
    </dgm:pt>
    <dgm:pt modelId="{1B25210C-B6FA-4F9F-8ECC-A7BAF08B9FE1}" type="parTrans" cxnId="{27AD9CC0-5BD2-4521-91A2-8188A59413F6}">
      <dgm:prSet/>
      <dgm:spPr/>
      <dgm:t>
        <a:bodyPr/>
        <a:lstStyle/>
        <a:p>
          <a:endParaRPr lang="en-US"/>
        </a:p>
      </dgm:t>
    </dgm:pt>
    <dgm:pt modelId="{8563B356-8AE2-43BB-A6E5-D820E76A2D95}" type="sibTrans" cxnId="{27AD9CC0-5BD2-4521-91A2-8188A59413F6}">
      <dgm:prSet/>
      <dgm:spPr/>
      <dgm:t>
        <a:bodyPr/>
        <a:lstStyle/>
        <a:p>
          <a:endParaRPr lang="en-US"/>
        </a:p>
      </dgm:t>
    </dgm:pt>
    <dgm:pt modelId="{4BDD5148-0D50-499A-8D84-87E6E4AE4570}">
      <dgm:prSet phldrT="[Text]"/>
      <dgm:spPr/>
      <dgm:t>
        <a:bodyPr/>
        <a:lstStyle/>
        <a:p>
          <a:pPr>
            <a:buFont typeface="+mj-lt"/>
            <a:buAutoNum type="arabicPeriod"/>
          </a:pPr>
          <a:r>
            <a:rPr lang="en-US" dirty="0"/>
            <a:t>Level 1</a:t>
          </a:r>
        </a:p>
      </dgm:t>
    </dgm:pt>
    <dgm:pt modelId="{1EE53D95-B00D-421F-A756-84E2460ACF3A}" type="parTrans" cxnId="{B0618403-1770-4D63-9F0A-8CBB84A182DB}">
      <dgm:prSet/>
      <dgm:spPr/>
      <dgm:t>
        <a:bodyPr/>
        <a:lstStyle/>
        <a:p>
          <a:endParaRPr lang="en-US"/>
        </a:p>
      </dgm:t>
    </dgm:pt>
    <dgm:pt modelId="{E4F36463-120D-4571-BA3C-3F4B39AE1E4E}" type="sibTrans" cxnId="{B0618403-1770-4D63-9F0A-8CBB84A182DB}">
      <dgm:prSet/>
      <dgm:spPr/>
      <dgm:t>
        <a:bodyPr/>
        <a:lstStyle/>
        <a:p>
          <a:endParaRPr lang="en-US"/>
        </a:p>
      </dgm:t>
    </dgm:pt>
    <dgm:pt modelId="{E3C7C251-4A42-495C-9DBA-DED2D5E3406A}">
      <dgm:prSet phldrT="[Text]"/>
      <dgm:spPr/>
      <dgm:t>
        <a:bodyPr/>
        <a:lstStyle/>
        <a:p>
          <a:pPr>
            <a:buFont typeface="+mj-lt"/>
            <a:buAutoNum type="arabicPeriod"/>
          </a:pPr>
          <a:r>
            <a:rPr lang="en-US" dirty="0"/>
            <a:t>Level 2</a:t>
          </a:r>
        </a:p>
      </dgm:t>
    </dgm:pt>
    <dgm:pt modelId="{CF98A54A-10D8-463B-8DFB-B007384A6272}" type="parTrans" cxnId="{274FB59C-72E3-4CBE-8322-0866BD890DF6}">
      <dgm:prSet/>
      <dgm:spPr/>
      <dgm:t>
        <a:bodyPr/>
        <a:lstStyle/>
        <a:p>
          <a:endParaRPr lang="en-US"/>
        </a:p>
      </dgm:t>
    </dgm:pt>
    <dgm:pt modelId="{3754250E-7FDF-438E-8228-F0F450221B21}" type="sibTrans" cxnId="{274FB59C-72E3-4CBE-8322-0866BD890DF6}">
      <dgm:prSet/>
      <dgm:spPr/>
      <dgm:t>
        <a:bodyPr/>
        <a:lstStyle/>
        <a:p>
          <a:endParaRPr lang="en-US"/>
        </a:p>
      </dgm:t>
    </dgm:pt>
    <dgm:pt modelId="{CCB784C8-7482-4AD1-AEE8-C77BDD86EFCA}">
      <dgm:prSet phldrT="[Text]"/>
      <dgm:spPr/>
      <dgm:t>
        <a:bodyPr/>
        <a:lstStyle/>
        <a:p>
          <a:pPr>
            <a:buFont typeface="+mj-lt"/>
            <a:buAutoNum type="arabicPeriod"/>
          </a:pPr>
          <a:r>
            <a:rPr lang="en-US" dirty="0"/>
            <a:t>Level 3</a:t>
          </a:r>
        </a:p>
      </dgm:t>
    </dgm:pt>
    <dgm:pt modelId="{BA1F1FBE-5493-4D6B-A2DE-670B4D565C1B}" type="parTrans" cxnId="{D2C26307-B582-437C-AB80-392A38102327}">
      <dgm:prSet/>
      <dgm:spPr/>
      <dgm:t>
        <a:bodyPr/>
        <a:lstStyle/>
        <a:p>
          <a:endParaRPr lang="en-US"/>
        </a:p>
      </dgm:t>
    </dgm:pt>
    <dgm:pt modelId="{7E2EF241-F2A0-40EA-8814-79AE1ED4E4A6}" type="sibTrans" cxnId="{D2C26307-B582-437C-AB80-392A38102327}">
      <dgm:prSet/>
      <dgm:spPr/>
      <dgm:t>
        <a:bodyPr/>
        <a:lstStyle/>
        <a:p>
          <a:endParaRPr lang="en-US"/>
        </a:p>
      </dgm:t>
    </dgm:pt>
    <dgm:pt modelId="{364B52BB-4548-4A55-8AC4-792BE5105648}">
      <dgm:prSet phldrT="[Text]"/>
      <dgm:spPr/>
      <dgm:t>
        <a:bodyPr/>
        <a:lstStyle/>
        <a:p>
          <a:pPr>
            <a:buFont typeface="+mj-lt"/>
            <a:buAutoNum type="arabicPeriod"/>
          </a:pPr>
          <a:r>
            <a:rPr lang="en-US" dirty="0"/>
            <a:t>Level 4</a:t>
          </a:r>
        </a:p>
      </dgm:t>
    </dgm:pt>
    <dgm:pt modelId="{446D0B46-D8E8-4E3B-AEAA-D2122396E106}" type="parTrans" cxnId="{9664B853-C7D9-4745-A40E-082BEFF1662D}">
      <dgm:prSet/>
      <dgm:spPr/>
      <dgm:t>
        <a:bodyPr/>
        <a:lstStyle/>
        <a:p>
          <a:endParaRPr lang="en-US"/>
        </a:p>
      </dgm:t>
    </dgm:pt>
    <dgm:pt modelId="{71168ED5-06ED-47DC-931D-6E43635A0BE2}" type="sibTrans" cxnId="{9664B853-C7D9-4745-A40E-082BEFF1662D}">
      <dgm:prSet/>
      <dgm:spPr/>
      <dgm:t>
        <a:bodyPr/>
        <a:lstStyle/>
        <a:p>
          <a:endParaRPr lang="en-US"/>
        </a:p>
      </dgm:t>
    </dgm:pt>
    <dgm:pt modelId="{904EAD9B-188E-41C1-BC22-ED19A1B2A0BF}">
      <dgm:prSet phldrT="[Text]"/>
      <dgm:spPr/>
      <dgm:t>
        <a:bodyPr/>
        <a:lstStyle/>
        <a:p>
          <a:pPr>
            <a:buFont typeface="+mj-lt"/>
            <a:buAutoNum type="arabicPeriod"/>
          </a:pPr>
          <a:r>
            <a:rPr lang="en-US" dirty="0"/>
            <a:t>Level 5</a:t>
          </a:r>
        </a:p>
      </dgm:t>
    </dgm:pt>
    <dgm:pt modelId="{AA5043B6-1F9C-4F5E-A8EC-269BD4DCAC5C}" type="parTrans" cxnId="{5100A163-34EA-4569-B882-239774EA04CD}">
      <dgm:prSet/>
      <dgm:spPr/>
      <dgm:t>
        <a:bodyPr/>
        <a:lstStyle/>
        <a:p>
          <a:endParaRPr lang="en-US"/>
        </a:p>
      </dgm:t>
    </dgm:pt>
    <dgm:pt modelId="{06B6BCDA-62EA-41FE-9C22-F7DAEE3F91EB}" type="sibTrans" cxnId="{5100A163-34EA-4569-B882-239774EA04CD}">
      <dgm:prSet/>
      <dgm:spPr/>
      <dgm:t>
        <a:bodyPr/>
        <a:lstStyle/>
        <a:p>
          <a:endParaRPr lang="en-US"/>
        </a:p>
      </dgm:t>
    </dgm:pt>
    <dgm:pt modelId="{BD79C2FC-D4A8-49EF-AA97-40A62D4F9FDC}" type="pres">
      <dgm:prSet presAssocID="{CF9B848E-48FB-4AAF-9220-A63092127F83}" presName="diagram" presStyleCnt="0">
        <dgm:presLayoutVars>
          <dgm:chPref val="1"/>
          <dgm:dir/>
          <dgm:animOne val="branch"/>
          <dgm:animLvl val="lvl"/>
          <dgm:resizeHandles/>
        </dgm:presLayoutVars>
      </dgm:prSet>
      <dgm:spPr/>
    </dgm:pt>
    <dgm:pt modelId="{C3449216-9F35-402B-AABD-8A117E22A966}" type="pres">
      <dgm:prSet presAssocID="{253CAFD7-3D2F-4140-A6B6-5CE4ED2C83B3}" presName="root" presStyleCnt="0"/>
      <dgm:spPr/>
    </dgm:pt>
    <dgm:pt modelId="{F89DDA7C-60C5-407F-89D7-B600CD37E519}" type="pres">
      <dgm:prSet presAssocID="{253CAFD7-3D2F-4140-A6B6-5CE4ED2C83B3}" presName="rootComposite" presStyleCnt="0"/>
      <dgm:spPr/>
    </dgm:pt>
    <dgm:pt modelId="{D7703C87-B269-48C9-AD5D-38DB23ADC034}" type="pres">
      <dgm:prSet presAssocID="{253CAFD7-3D2F-4140-A6B6-5CE4ED2C83B3}" presName="rootText" presStyleLbl="node1" presStyleIdx="0" presStyleCnt="1" custScaleX="230876" custLinFactNeighborY="-11006"/>
      <dgm:spPr/>
    </dgm:pt>
    <dgm:pt modelId="{04248523-F959-40F7-8A71-4019BEF02C16}" type="pres">
      <dgm:prSet presAssocID="{253CAFD7-3D2F-4140-A6B6-5CE4ED2C83B3}" presName="rootConnector" presStyleLbl="node1" presStyleIdx="0" presStyleCnt="1"/>
      <dgm:spPr/>
    </dgm:pt>
    <dgm:pt modelId="{4BB0280D-404E-4F4C-9FC0-289C635B6651}" type="pres">
      <dgm:prSet presAssocID="{253CAFD7-3D2F-4140-A6B6-5CE4ED2C83B3}" presName="childShape" presStyleCnt="0"/>
      <dgm:spPr/>
    </dgm:pt>
    <dgm:pt modelId="{ED25F443-7676-4EB9-832B-40637C7489BB}" type="pres">
      <dgm:prSet presAssocID="{1EE53D95-B00D-421F-A756-84E2460ACF3A}" presName="Name13" presStyleLbl="parChTrans1D2" presStyleIdx="0" presStyleCnt="5"/>
      <dgm:spPr/>
    </dgm:pt>
    <dgm:pt modelId="{1F05DD95-0CAD-4AFC-B80E-8595CD8F6EB5}" type="pres">
      <dgm:prSet presAssocID="{4BDD5148-0D50-499A-8D84-87E6E4AE4570}" presName="childText" presStyleLbl="bgAcc1" presStyleIdx="0" presStyleCnt="5">
        <dgm:presLayoutVars>
          <dgm:bulletEnabled val="1"/>
        </dgm:presLayoutVars>
      </dgm:prSet>
      <dgm:spPr/>
    </dgm:pt>
    <dgm:pt modelId="{4C1F2D8C-94F9-433D-9CF2-290777CF0B1F}" type="pres">
      <dgm:prSet presAssocID="{CF98A54A-10D8-463B-8DFB-B007384A6272}" presName="Name13" presStyleLbl="parChTrans1D2" presStyleIdx="1" presStyleCnt="5"/>
      <dgm:spPr/>
    </dgm:pt>
    <dgm:pt modelId="{11E907F4-6997-4C84-A32B-A46EC162DBF2}" type="pres">
      <dgm:prSet presAssocID="{E3C7C251-4A42-495C-9DBA-DED2D5E3406A}" presName="childText" presStyleLbl="bgAcc1" presStyleIdx="1" presStyleCnt="5">
        <dgm:presLayoutVars>
          <dgm:bulletEnabled val="1"/>
        </dgm:presLayoutVars>
      </dgm:prSet>
      <dgm:spPr/>
    </dgm:pt>
    <dgm:pt modelId="{621AEFC4-968B-49D9-A1E8-920500064542}" type="pres">
      <dgm:prSet presAssocID="{BA1F1FBE-5493-4D6B-A2DE-670B4D565C1B}" presName="Name13" presStyleLbl="parChTrans1D2" presStyleIdx="2" presStyleCnt="5"/>
      <dgm:spPr/>
    </dgm:pt>
    <dgm:pt modelId="{6461EFC8-DE01-4BD0-A234-E9E843D9C976}" type="pres">
      <dgm:prSet presAssocID="{CCB784C8-7482-4AD1-AEE8-C77BDD86EFCA}" presName="childText" presStyleLbl="bgAcc1" presStyleIdx="2" presStyleCnt="5">
        <dgm:presLayoutVars>
          <dgm:bulletEnabled val="1"/>
        </dgm:presLayoutVars>
      </dgm:prSet>
      <dgm:spPr/>
    </dgm:pt>
    <dgm:pt modelId="{15FD5CEE-1945-468E-AA83-80DB35E8F736}" type="pres">
      <dgm:prSet presAssocID="{446D0B46-D8E8-4E3B-AEAA-D2122396E106}" presName="Name13" presStyleLbl="parChTrans1D2" presStyleIdx="3" presStyleCnt="5"/>
      <dgm:spPr/>
    </dgm:pt>
    <dgm:pt modelId="{1F7BF94C-0FDB-424A-B5BD-55FDE754134C}" type="pres">
      <dgm:prSet presAssocID="{364B52BB-4548-4A55-8AC4-792BE5105648}" presName="childText" presStyleLbl="bgAcc1" presStyleIdx="3" presStyleCnt="5">
        <dgm:presLayoutVars>
          <dgm:bulletEnabled val="1"/>
        </dgm:presLayoutVars>
      </dgm:prSet>
      <dgm:spPr/>
    </dgm:pt>
    <dgm:pt modelId="{3D2B5881-FE66-42F2-A242-1D1029D8E615}" type="pres">
      <dgm:prSet presAssocID="{AA5043B6-1F9C-4F5E-A8EC-269BD4DCAC5C}" presName="Name13" presStyleLbl="parChTrans1D2" presStyleIdx="4" presStyleCnt="5"/>
      <dgm:spPr/>
    </dgm:pt>
    <dgm:pt modelId="{B8976B0A-A954-4379-81DC-D962FADFA3B0}" type="pres">
      <dgm:prSet presAssocID="{904EAD9B-188E-41C1-BC22-ED19A1B2A0BF}" presName="childText" presStyleLbl="bgAcc1" presStyleIdx="4" presStyleCnt="5" custLinFactNeighborX="2280" custLinFactNeighborY="-1173">
        <dgm:presLayoutVars>
          <dgm:bulletEnabled val="1"/>
        </dgm:presLayoutVars>
      </dgm:prSet>
      <dgm:spPr/>
    </dgm:pt>
  </dgm:ptLst>
  <dgm:cxnLst>
    <dgm:cxn modelId="{B0618403-1770-4D63-9F0A-8CBB84A182DB}" srcId="{253CAFD7-3D2F-4140-A6B6-5CE4ED2C83B3}" destId="{4BDD5148-0D50-499A-8D84-87E6E4AE4570}" srcOrd="0" destOrd="0" parTransId="{1EE53D95-B00D-421F-A756-84E2460ACF3A}" sibTransId="{E4F36463-120D-4571-BA3C-3F4B39AE1E4E}"/>
    <dgm:cxn modelId="{D2C26307-B582-437C-AB80-392A38102327}" srcId="{253CAFD7-3D2F-4140-A6B6-5CE4ED2C83B3}" destId="{CCB784C8-7482-4AD1-AEE8-C77BDD86EFCA}" srcOrd="2" destOrd="0" parTransId="{BA1F1FBE-5493-4D6B-A2DE-670B4D565C1B}" sibTransId="{7E2EF241-F2A0-40EA-8814-79AE1ED4E4A6}"/>
    <dgm:cxn modelId="{5E177409-BEFC-4E96-BD09-AE4DA425B123}" type="presOf" srcId="{364B52BB-4548-4A55-8AC4-792BE5105648}" destId="{1F7BF94C-0FDB-424A-B5BD-55FDE754134C}" srcOrd="0" destOrd="0" presId="urn:microsoft.com/office/officeart/2005/8/layout/hierarchy3"/>
    <dgm:cxn modelId="{30ED2913-1EC8-4371-A42C-3CF69D32827A}" type="presOf" srcId="{446D0B46-D8E8-4E3B-AEAA-D2122396E106}" destId="{15FD5CEE-1945-468E-AA83-80DB35E8F736}" srcOrd="0" destOrd="0" presId="urn:microsoft.com/office/officeart/2005/8/layout/hierarchy3"/>
    <dgm:cxn modelId="{5A732D2F-FAFB-4716-9519-D03F1228C909}" type="presOf" srcId="{253CAFD7-3D2F-4140-A6B6-5CE4ED2C83B3}" destId="{04248523-F959-40F7-8A71-4019BEF02C16}" srcOrd="1" destOrd="0" presId="urn:microsoft.com/office/officeart/2005/8/layout/hierarchy3"/>
    <dgm:cxn modelId="{7B13B440-C69E-4DFD-8292-8F44378F68C6}" type="presOf" srcId="{CF9B848E-48FB-4AAF-9220-A63092127F83}" destId="{BD79C2FC-D4A8-49EF-AA97-40A62D4F9FDC}" srcOrd="0" destOrd="0" presId="urn:microsoft.com/office/officeart/2005/8/layout/hierarchy3"/>
    <dgm:cxn modelId="{5100A163-34EA-4569-B882-239774EA04CD}" srcId="{253CAFD7-3D2F-4140-A6B6-5CE4ED2C83B3}" destId="{904EAD9B-188E-41C1-BC22-ED19A1B2A0BF}" srcOrd="4" destOrd="0" parTransId="{AA5043B6-1F9C-4F5E-A8EC-269BD4DCAC5C}" sibTransId="{06B6BCDA-62EA-41FE-9C22-F7DAEE3F91EB}"/>
    <dgm:cxn modelId="{5D2EF74C-E1F3-4982-9FAA-41F6E0D6D531}" type="presOf" srcId="{253CAFD7-3D2F-4140-A6B6-5CE4ED2C83B3}" destId="{D7703C87-B269-48C9-AD5D-38DB23ADC034}" srcOrd="0" destOrd="0" presId="urn:microsoft.com/office/officeart/2005/8/layout/hierarchy3"/>
    <dgm:cxn modelId="{C230F76E-4956-4D2D-9616-76806E131083}" type="presOf" srcId="{E3C7C251-4A42-495C-9DBA-DED2D5E3406A}" destId="{11E907F4-6997-4C84-A32B-A46EC162DBF2}" srcOrd="0" destOrd="0" presId="urn:microsoft.com/office/officeart/2005/8/layout/hierarchy3"/>
    <dgm:cxn modelId="{9664B853-C7D9-4745-A40E-082BEFF1662D}" srcId="{253CAFD7-3D2F-4140-A6B6-5CE4ED2C83B3}" destId="{364B52BB-4548-4A55-8AC4-792BE5105648}" srcOrd="3" destOrd="0" parTransId="{446D0B46-D8E8-4E3B-AEAA-D2122396E106}" sibTransId="{71168ED5-06ED-47DC-931D-6E43635A0BE2}"/>
    <dgm:cxn modelId="{81464E80-8120-42A8-AB8B-95C5ADC3C693}" type="presOf" srcId="{BA1F1FBE-5493-4D6B-A2DE-670B4D565C1B}" destId="{621AEFC4-968B-49D9-A1E8-920500064542}" srcOrd="0" destOrd="0" presId="urn:microsoft.com/office/officeart/2005/8/layout/hierarchy3"/>
    <dgm:cxn modelId="{274FB59C-72E3-4CBE-8322-0866BD890DF6}" srcId="{253CAFD7-3D2F-4140-A6B6-5CE4ED2C83B3}" destId="{E3C7C251-4A42-495C-9DBA-DED2D5E3406A}" srcOrd="1" destOrd="0" parTransId="{CF98A54A-10D8-463B-8DFB-B007384A6272}" sibTransId="{3754250E-7FDF-438E-8228-F0F450221B21}"/>
    <dgm:cxn modelId="{E9DD7DA1-DE21-4096-AFDF-6BB5B38F7A4C}" type="presOf" srcId="{CCB784C8-7482-4AD1-AEE8-C77BDD86EFCA}" destId="{6461EFC8-DE01-4BD0-A234-E9E843D9C976}" srcOrd="0" destOrd="0" presId="urn:microsoft.com/office/officeart/2005/8/layout/hierarchy3"/>
    <dgm:cxn modelId="{ADAA71A2-F927-4F02-B70C-8F38831BB229}" type="presOf" srcId="{904EAD9B-188E-41C1-BC22-ED19A1B2A0BF}" destId="{B8976B0A-A954-4379-81DC-D962FADFA3B0}" srcOrd="0" destOrd="0" presId="urn:microsoft.com/office/officeart/2005/8/layout/hierarchy3"/>
    <dgm:cxn modelId="{328ECCA4-24B5-4E28-8711-69D5A33D7BC1}" type="presOf" srcId="{4BDD5148-0D50-499A-8D84-87E6E4AE4570}" destId="{1F05DD95-0CAD-4AFC-B80E-8595CD8F6EB5}" srcOrd="0" destOrd="0" presId="urn:microsoft.com/office/officeart/2005/8/layout/hierarchy3"/>
    <dgm:cxn modelId="{93759EAF-D3AD-4C87-AB9E-9132560559DD}" type="presOf" srcId="{CF98A54A-10D8-463B-8DFB-B007384A6272}" destId="{4C1F2D8C-94F9-433D-9CF2-290777CF0B1F}" srcOrd="0" destOrd="0" presId="urn:microsoft.com/office/officeart/2005/8/layout/hierarchy3"/>
    <dgm:cxn modelId="{27AD9CC0-5BD2-4521-91A2-8188A59413F6}" srcId="{CF9B848E-48FB-4AAF-9220-A63092127F83}" destId="{253CAFD7-3D2F-4140-A6B6-5CE4ED2C83B3}" srcOrd="0" destOrd="0" parTransId="{1B25210C-B6FA-4F9F-8ECC-A7BAF08B9FE1}" sibTransId="{8563B356-8AE2-43BB-A6E5-D820E76A2D95}"/>
    <dgm:cxn modelId="{98EA6CDF-DFF3-4556-BB45-EDD96E012D90}" type="presOf" srcId="{AA5043B6-1F9C-4F5E-A8EC-269BD4DCAC5C}" destId="{3D2B5881-FE66-42F2-A242-1D1029D8E615}" srcOrd="0" destOrd="0" presId="urn:microsoft.com/office/officeart/2005/8/layout/hierarchy3"/>
    <dgm:cxn modelId="{21B192E0-80F0-4A8D-9597-D6DE685D0068}" type="presOf" srcId="{1EE53D95-B00D-421F-A756-84E2460ACF3A}" destId="{ED25F443-7676-4EB9-832B-40637C7489BB}" srcOrd="0" destOrd="0" presId="urn:microsoft.com/office/officeart/2005/8/layout/hierarchy3"/>
    <dgm:cxn modelId="{F5CB6B9A-CB25-4624-A605-7881BBFE4D2C}" type="presParOf" srcId="{BD79C2FC-D4A8-49EF-AA97-40A62D4F9FDC}" destId="{C3449216-9F35-402B-AABD-8A117E22A966}" srcOrd="0" destOrd="0" presId="urn:microsoft.com/office/officeart/2005/8/layout/hierarchy3"/>
    <dgm:cxn modelId="{AC877AC6-A497-4602-8634-23CA537D5EA0}" type="presParOf" srcId="{C3449216-9F35-402B-AABD-8A117E22A966}" destId="{F89DDA7C-60C5-407F-89D7-B600CD37E519}" srcOrd="0" destOrd="0" presId="urn:microsoft.com/office/officeart/2005/8/layout/hierarchy3"/>
    <dgm:cxn modelId="{290F0B52-E23B-4210-8208-5C5D266C785D}" type="presParOf" srcId="{F89DDA7C-60C5-407F-89D7-B600CD37E519}" destId="{D7703C87-B269-48C9-AD5D-38DB23ADC034}" srcOrd="0" destOrd="0" presId="urn:microsoft.com/office/officeart/2005/8/layout/hierarchy3"/>
    <dgm:cxn modelId="{450812D8-05FC-41ED-BCB8-7E709B0FB366}" type="presParOf" srcId="{F89DDA7C-60C5-407F-89D7-B600CD37E519}" destId="{04248523-F959-40F7-8A71-4019BEF02C16}" srcOrd="1" destOrd="0" presId="urn:microsoft.com/office/officeart/2005/8/layout/hierarchy3"/>
    <dgm:cxn modelId="{0D934DBA-FE60-48DE-B321-C3BB8FA9ED23}" type="presParOf" srcId="{C3449216-9F35-402B-AABD-8A117E22A966}" destId="{4BB0280D-404E-4F4C-9FC0-289C635B6651}" srcOrd="1" destOrd="0" presId="urn:microsoft.com/office/officeart/2005/8/layout/hierarchy3"/>
    <dgm:cxn modelId="{B012F23D-9A8B-4A8E-9529-885725C0F131}" type="presParOf" srcId="{4BB0280D-404E-4F4C-9FC0-289C635B6651}" destId="{ED25F443-7676-4EB9-832B-40637C7489BB}" srcOrd="0" destOrd="0" presId="urn:microsoft.com/office/officeart/2005/8/layout/hierarchy3"/>
    <dgm:cxn modelId="{718767D1-AE8A-4353-B09B-F8C5D66E93E7}" type="presParOf" srcId="{4BB0280D-404E-4F4C-9FC0-289C635B6651}" destId="{1F05DD95-0CAD-4AFC-B80E-8595CD8F6EB5}" srcOrd="1" destOrd="0" presId="urn:microsoft.com/office/officeart/2005/8/layout/hierarchy3"/>
    <dgm:cxn modelId="{69B78DE5-15E6-4E91-BEFE-8011D54959EE}" type="presParOf" srcId="{4BB0280D-404E-4F4C-9FC0-289C635B6651}" destId="{4C1F2D8C-94F9-433D-9CF2-290777CF0B1F}" srcOrd="2" destOrd="0" presId="urn:microsoft.com/office/officeart/2005/8/layout/hierarchy3"/>
    <dgm:cxn modelId="{E6DED67C-05D5-4217-B2D9-A65CA3E8524E}" type="presParOf" srcId="{4BB0280D-404E-4F4C-9FC0-289C635B6651}" destId="{11E907F4-6997-4C84-A32B-A46EC162DBF2}" srcOrd="3" destOrd="0" presId="urn:microsoft.com/office/officeart/2005/8/layout/hierarchy3"/>
    <dgm:cxn modelId="{01EC0AC7-F706-4CAF-BBF5-F304E777D7A7}" type="presParOf" srcId="{4BB0280D-404E-4F4C-9FC0-289C635B6651}" destId="{621AEFC4-968B-49D9-A1E8-920500064542}" srcOrd="4" destOrd="0" presId="urn:microsoft.com/office/officeart/2005/8/layout/hierarchy3"/>
    <dgm:cxn modelId="{0A4426A9-1834-4061-AE9C-D1361B93D6E3}" type="presParOf" srcId="{4BB0280D-404E-4F4C-9FC0-289C635B6651}" destId="{6461EFC8-DE01-4BD0-A234-E9E843D9C976}" srcOrd="5" destOrd="0" presId="urn:microsoft.com/office/officeart/2005/8/layout/hierarchy3"/>
    <dgm:cxn modelId="{78D45824-928D-4AAC-AFA8-345F33251686}" type="presParOf" srcId="{4BB0280D-404E-4F4C-9FC0-289C635B6651}" destId="{15FD5CEE-1945-468E-AA83-80DB35E8F736}" srcOrd="6" destOrd="0" presId="urn:microsoft.com/office/officeart/2005/8/layout/hierarchy3"/>
    <dgm:cxn modelId="{0115F2D8-DDA4-416A-9A07-10E8A8E169BB}" type="presParOf" srcId="{4BB0280D-404E-4F4C-9FC0-289C635B6651}" destId="{1F7BF94C-0FDB-424A-B5BD-55FDE754134C}" srcOrd="7" destOrd="0" presId="urn:microsoft.com/office/officeart/2005/8/layout/hierarchy3"/>
    <dgm:cxn modelId="{83AF8711-37F5-4DFB-B7E2-4B497AF70021}" type="presParOf" srcId="{4BB0280D-404E-4F4C-9FC0-289C635B6651}" destId="{3D2B5881-FE66-42F2-A242-1D1029D8E615}" srcOrd="8" destOrd="0" presId="urn:microsoft.com/office/officeart/2005/8/layout/hierarchy3"/>
    <dgm:cxn modelId="{02713247-B88F-4D9A-BFE8-3F9B1CF12ACE}" type="presParOf" srcId="{4BB0280D-404E-4F4C-9FC0-289C635B6651}" destId="{B8976B0A-A954-4379-81DC-D962FADFA3B0}" srcOrd="9"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F9B848E-48FB-4AAF-9220-A63092127F8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53CAFD7-3D2F-4140-A6B6-5CE4ED2C83B3}">
      <dgm:prSet phldrT="[Text]"/>
      <dgm:spPr/>
      <dgm:t>
        <a:bodyPr/>
        <a:lstStyle/>
        <a:p>
          <a:r>
            <a:rPr lang="en-US" dirty="0"/>
            <a:t>Presentation Mastery</a:t>
          </a:r>
        </a:p>
      </dgm:t>
    </dgm:pt>
    <dgm:pt modelId="{1B25210C-B6FA-4F9F-8ECC-A7BAF08B9FE1}" type="parTrans" cxnId="{27AD9CC0-5BD2-4521-91A2-8188A59413F6}">
      <dgm:prSet/>
      <dgm:spPr/>
      <dgm:t>
        <a:bodyPr/>
        <a:lstStyle/>
        <a:p>
          <a:endParaRPr lang="en-US"/>
        </a:p>
      </dgm:t>
    </dgm:pt>
    <dgm:pt modelId="{8563B356-8AE2-43BB-A6E5-D820E76A2D95}" type="sibTrans" cxnId="{27AD9CC0-5BD2-4521-91A2-8188A59413F6}">
      <dgm:prSet/>
      <dgm:spPr/>
      <dgm:t>
        <a:bodyPr/>
        <a:lstStyle/>
        <a:p>
          <a:endParaRPr lang="en-US"/>
        </a:p>
      </dgm:t>
    </dgm:pt>
    <dgm:pt modelId="{4BDD5148-0D50-499A-8D84-87E6E4AE4570}">
      <dgm:prSet phldrT="[Text]"/>
      <dgm:spPr/>
      <dgm:t>
        <a:bodyPr/>
        <a:lstStyle/>
        <a:p>
          <a:pPr>
            <a:buFont typeface="+mj-lt"/>
            <a:buAutoNum type="arabicPeriod"/>
          </a:pPr>
          <a:r>
            <a:rPr lang="en-US" dirty="0"/>
            <a:t>Level 1</a:t>
          </a:r>
        </a:p>
      </dgm:t>
    </dgm:pt>
    <dgm:pt modelId="{1EE53D95-B00D-421F-A756-84E2460ACF3A}" type="parTrans" cxnId="{B0618403-1770-4D63-9F0A-8CBB84A182DB}">
      <dgm:prSet/>
      <dgm:spPr/>
      <dgm:t>
        <a:bodyPr/>
        <a:lstStyle/>
        <a:p>
          <a:endParaRPr lang="en-US"/>
        </a:p>
      </dgm:t>
    </dgm:pt>
    <dgm:pt modelId="{E4F36463-120D-4571-BA3C-3F4B39AE1E4E}" type="sibTrans" cxnId="{B0618403-1770-4D63-9F0A-8CBB84A182DB}">
      <dgm:prSet/>
      <dgm:spPr/>
      <dgm:t>
        <a:bodyPr/>
        <a:lstStyle/>
        <a:p>
          <a:endParaRPr lang="en-US"/>
        </a:p>
      </dgm:t>
    </dgm:pt>
    <dgm:pt modelId="{E3C7C251-4A42-495C-9DBA-DED2D5E3406A}">
      <dgm:prSet phldrT="[Text]"/>
      <dgm:spPr/>
      <dgm:t>
        <a:bodyPr/>
        <a:lstStyle/>
        <a:p>
          <a:pPr>
            <a:buFont typeface="+mj-lt"/>
            <a:buAutoNum type="arabicPeriod"/>
          </a:pPr>
          <a:r>
            <a:rPr lang="en-US" dirty="0"/>
            <a:t>Level 2</a:t>
          </a:r>
        </a:p>
      </dgm:t>
    </dgm:pt>
    <dgm:pt modelId="{CF98A54A-10D8-463B-8DFB-B007384A6272}" type="parTrans" cxnId="{274FB59C-72E3-4CBE-8322-0866BD890DF6}">
      <dgm:prSet/>
      <dgm:spPr/>
      <dgm:t>
        <a:bodyPr/>
        <a:lstStyle/>
        <a:p>
          <a:endParaRPr lang="en-US"/>
        </a:p>
      </dgm:t>
    </dgm:pt>
    <dgm:pt modelId="{3754250E-7FDF-438E-8228-F0F450221B21}" type="sibTrans" cxnId="{274FB59C-72E3-4CBE-8322-0866BD890DF6}">
      <dgm:prSet/>
      <dgm:spPr/>
      <dgm:t>
        <a:bodyPr/>
        <a:lstStyle/>
        <a:p>
          <a:endParaRPr lang="en-US"/>
        </a:p>
      </dgm:t>
    </dgm:pt>
    <dgm:pt modelId="{CCB784C8-7482-4AD1-AEE8-C77BDD86EFCA}">
      <dgm:prSet phldrT="[Text]"/>
      <dgm:spPr/>
      <dgm:t>
        <a:bodyPr/>
        <a:lstStyle/>
        <a:p>
          <a:pPr>
            <a:buFont typeface="+mj-lt"/>
            <a:buAutoNum type="arabicPeriod"/>
          </a:pPr>
          <a:r>
            <a:rPr lang="en-US" dirty="0"/>
            <a:t>Level 3</a:t>
          </a:r>
        </a:p>
      </dgm:t>
    </dgm:pt>
    <dgm:pt modelId="{BA1F1FBE-5493-4D6B-A2DE-670B4D565C1B}" type="parTrans" cxnId="{D2C26307-B582-437C-AB80-392A38102327}">
      <dgm:prSet/>
      <dgm:spPr/>
      <dgm:t>
        <a:bodyPr/>
        <a:lstStyle/>
        <a:p>
          <a:endParaRPr lang="en-US"/>
        </a:p>
      </dgm:t>
    </dgm:pt>
    <dgm:pt modelId="{7E2EF241-F2A0-40EA-8814-79AE1ED4E4A6}" type="sibTrans" cxnId="{D2C26307-B582-437C-AB80-392A38102327}">
      <dgm:prSet/>
      <dgm:spPr/>
      <dgm:t>
        <a:bodyPr/>
        <a:lstStyle/>
        <a:p>
          <a:endParaRPr lang="en-US"/>
        </a:p>
      </dgm:t>
    </dgm:pt>
    <dgm:pt modelId="{364B52BB-4548-4A55-8AC4-792BE5105648}">
      <dgm:prSet phldrT="[Text]"/>
      <dgm:spPr/>
      <dgm:t>
        <a:bodyPr/>
        <a:lstStyle/>
        <a:p>
          <a:pPr>
            <a:buFont typeface="+mj-lt"/>
            <a:buAutoNum type="arabicPeriod"/>
          </a:pPr>
          <a:r>
            <a:rPr lang="en-US" dirty="0"/>
            <a:t>Level 4</a:t>
          </a:r>
        </a:p>
      </dgm:t>
    </dgm:pt>
    <dgm:pt modelId="{446D0B46-D8E8-4E3B-AEAA-D2122396E106}" type="parTrans" cxnId="{9664B853-C7D9-4745-A40E-082BEFF1662D}">
      <dgm:prSet/>
      <dgm:spPr/>
      <dgm:t>
        <a:bodyPr/>
        <a:lstStyle/>
        <a:p>
          <a:endParaRPr lang="en-US"/>
        </a:p>
      </dgm:t>
    </dgm:pt>
    <dgm:pt modelId="{71168ED5-06ED-47DC-931D-6E43635A0BE2}" type="sibTrans" cxnId="{9664B853-C7D9-4745-A40E-082BEFF1662D}">
      <dgm:prSet/>
      <dgm:spPr/>
      <dgm:t>
        <a:bodyPr/>
        <a:lstStyle/>
        <a:p>
          <a:endParaRPr lang="en-US"/>
        </a:p>
      </dgm:t>
    </dgm:pt>
    <dgm:pt modelId="{904EAD9B-188E-41C1-BC22-ED19A1B2A0BF}">
      <dgm:prSet phldrT="[Text]"/>
      <dgm:spPr/>
      <dgm:t>
        <a:bodyPr/>
        <a:lstStyle/>
        <a:p>
          <a:pPr>
            <a:buFont typeface="+mj-lt"/>
            <a:buAutoNum type="arabicPeriod"/>
          </a:pPr>
          <a:r>
            <a:rPr lang="en-US" dirty="0"/>
            <a:t>Level 5</a:t>
          </a:r>
        </a:p>
      </dgm:t>
    </dgm:pt>
    <dgm:pt modelId="{AA5043B6-1F9C-4F5E-A8EC-269BD4DCAC5C}" type="parTrans" cxnId="{5100A163-34EA-4569-B882-239774EA04CD}">
      <dgm:prSet/>
      <dgm:spPr/>
      <dgm:t>
        <a:bodyPr/>
        <a:lstStyle/>
        <a:p>
          <a:endParaRPr lang="en-US"/>
        </a:p>
      </dgm:t>
    </dgm:pt>
    <dgm:pt modelId="{06B6BCDA-62EA-41FE-9C22-F7DAEE3F91EB}" type="sibTrans" cxnId="{5100A163-34EA-4569-B882-239774EA04CD}">
      <dgm:prSet/>
      <dgm:spPr/>
      <dgm:t>
        <a:bodyPr/>
        <a:lstStyle/>
        <a:p>
          <a:endParaRPr lang="en-US"/>
        </a:p>
      </dgm:t>
    </dgm:pt>
    <dgm:pt modelId="{BD79C2FC-D4A8-49EF-AA97-40A62D4F9FDC}" type="pres">
      <dgm:prSet presAssocID="{CF9B848E-48FB-4AAF-9220-A63092127F83}" presName="diagram" presStyleCnt="0">
        <dgm:presLayoutVars>
          <dgm:chPref val="1"/>
          <dgm:dir/>
          <dgm:animOne val="branch"/>
          <dgm:animLvl val="lvl"/>
          <dgm:resizeHandles/>
        </dgm:presLayoutVars>
      </dgm:prSet>
      <dgm:spPr/>
    </dgm:pt>
    <dgm:pt modelId="{C3449216-9F35-402B-AABD-8A117E22A966}" type="pres">
      <dgm:prSet presAssocID="{253CAFD7-3D2F-4140-A6B6-5CE4ED2C83B3}" presName="root" presStyleCnt="0"/>
      <dgm:spPr/>
    </dgm:pt>
    <dgm:pt modelId="{F89DDA7C-60C5-407F-89D7-B600CD37E519}" type="pres">
      <dgm:prSet presAssocID="{253CAFD7-3D2F-4140-A6B6-5CE4ED2C83B3}" presName="rootComposite" presStyleCnt="0"/>
      <dgm:spPr/>
    </dgm:pt>
    <dgm:pt modelId="{D7703C87-B269-48C9-AD5D-38DB23ADC034}" type="pres">
      <dgm:prSet presAssocID="{253CAFD7-3D2F-4140-A6B6-5CE4ED2C83B3}" presName="rootText" presStyleLbl="node1" presStyleIdx="0" presStyleCnt="1" custScaleX="230876" custLinFactNeighborY="-11006"/>
      <dgm:spPr/>
    </dgm:pt>
    <dgm:pt modelId="{04248523-F959-40F7-8A71-4019BEF02C16}" type="pres">
      <dgm:prSet presAssocID="{253CAFD7-3D2F-4140-A6B6-5CE4ED2C83B3}" presName="rootConnector" presStyleLbl="node1" presStyleIdx="0" presStyleCnt="1"/>
      <dgm:spPr/>
    </dgm:pt>
    <dgm:pt modelId="{4BB0280D-404E-4F4C-9FC0-289C635B6651}" type="pres">
      <dgm:prSet presAssocID="{253CAFD7-3D2F-4140-A6B6-5CE4ED2C83B3}" presName="childShape" presStyleCnt="0"/>
      <dgm:spPr/>
    </dgm:pt>
    <dgm:pt modelId="{ED25F443-7676-4EB9-832B-40637C7489BB}" type="pres">
      <dgm:prSet presAssocID="{1EE53D95-B00D-421F-A756-84E2460ACF3A}" presName="Name13" presStyleLbl="parChTrans1D2" presStyleIdx="0" presStyleCnt="5"/>
      <dgm:spPr/>
    </dgm:pt>
    <dgm:pt modelId="{1F05DD95-0CAD-4AFC-B80E-8595CD8F6EB5}" type="pres">
      <dgm:prSet presAssocID="{4BDD5148-0D50-499A-8D84-87E6E4AE4570}" presName="childText" presStyleLbl="bgAcc1" presStyleIdx="0" presStyleCnt="5">
        <dgm:presLayoutVars>
          <dgm:bulletEnabled val="1"/>
        </dgm:presLayoutVars>
      </dgm:prSet>
      <dgm:spPr/>
    </dgm:pt>
    <dgm:pt modelId="{4C1F2D8C-94F9-433D-9CF2-290777CF0B1F}" type="pres">
      <dgm:prSet presAssocID="{CF98A54A-10D8-463B-8DFB-B007384A6272}" presName="Name13" presStyleLbl="parChTrans1D2" presStyleIdx="1" presStyleCnt="5"/>
      <dgm:spPr/>
    </dgm:pt>
    <dgm:pt modelId="{11E907F4-6997-4C84-A32B-A46EC162DBF2}" type="pres">
      <dgm:prSet presAssocID="{E3C7C251-4A42-495C-9DBA-DED2D5E3406A}" presName="childText" presStyleLbl="bgAcc1" presStyleIdx="1" presStyleCnt="5">
        <dgm:presLayoutVars>
          <dgm:bulletEnabled val="1"/>
        </dgm:presLayoutVars>
      </dgm:prSet>
      <dgm:spPr/>
    </dgm:pt>
    <dgm:pt modelId="{621AEFC4-968B-49D9-A1E8-920500064542}" type="pres">
      <dgm:prSet presAssocID="{BA1F1FBE-5493-4D6B-A2DE-670B4D565C1B}" presName="Name13" presStyleLbl="parChTrans1D2" presStyleIdx="2" presStyleCnt="5"/>
      <dgm:spPr/>
    </dgm:pt>
    <dgm:pt modelId="{6461EFC8-DE01-4BD0-A234-E9E843D9C976}" type="pres">
      <dgm:prSet presAssocID="{CCB784C8-7482-4AD1-AEE8-C77BDD86EFCA}" presName="childText" presStyleLbl="bgAcc1" presStyleIdx="2" presStyleCnt="5">
        <dgm:presLayoutVars>
          <dgm:bulletEnabled val="1"/>
        </dgm:presLayoutVars>
      </dgm:prSet>
      <dgm:spPr/>
    </dgm:pt>
    <dgm:pt modelId="{15FD5CEE-1945-468E-AA83-80DB35E8F736}" type="pres">
      <dgm:prSet presAssocID="{446D0B46-D8E8-4E3B-AEAA-D2122396E106}" presName="Name13" presStyleLbl="parChTrans1D2" presStyleIdx="3" presStyleCnt="5"/>
      <dgm:spPr/>
    </dgm:pt>
    <dgm:pt modelId="{1F7BF94C-0FDB-424A-B5BD-55FDE754134C}" type="pres">
      <dgm:prSet presAssocID="{364B52BB-4548-4A55-8AC4-792BE5105648}" presName="childText" presStyleLbl="bgAcc1" presStyleIdx="3" presStyleCnt="5">
        <dgm:presLayoutVars>
          <dgm:bulletEnabled val="1"/>
        </dgm:presLayoutVars>
      </dgm:prSet>
      <dgm:spPr/>
    </dgm:pt>
    <dgm:pt modelId="{3D2B5881-FE66-42F2-A242-1D1029D8E615}" type="pres">
      <dgm:prSet presAssocID="{AA5043B6-1F9C-4F5E-A8EC-269BD4DCAC5C}" presName="Name13" presStyleLbl="parChTrans1D2" presStyleIdx="4" presStyleCnt="5"/>
      <dgm:spPr/>
    </dgm:pt>
    <dgm:pt modelId="{B8976B0A-A954-4379-81DC-D962FADFA3B0}" type="pres">
      <dgm:prSet presAssocID="{904EAD9B-188E-41C1-BC22-ED19A1B2A0BF}" presName="childText" presStyleLbl="bgAcc1" presStyleIdx="4" presStyleCnt="5" custLinFactNeighborX="2280" custLinFactNeighborY="-1173">
        <dgm:presLayoutVars>
          <dgm:bulletEnabled val="1"/>
        </dgm:presLayoutVars>
      </dgm:prSet>
      <dgm:spPr/>
    </dgm:pt>
  </dgm:ptLst>
  <dgm:cxnLst>
    <dgm:cxn modelId="{B0618403-1770-4D63-9F0A-8CBB84A182DB}" srcId="{253CAFD7-3D2F-4140-A6B6-5CE4ED2C83B3}" destId="{4BDD5148-0D50-499A-8D84-87E6E4AE4570}" srcOrd="0" destOrd="0" parTransId="{1EE53D95-B00D-421F-A756-84E2460ACF3A}" sibTransId="{E4F36463-120D-4571-BA3C-3F4B39AE1E4E}"/>
    <dgm:cxn modelId="{D2C26307-B582-437C-AB80-392A38102327}" srcId="{253CAFD7-3D2F-4140-A6B6-5CE4ED2C83B3}" destId="{CCB784C8-7482-4AD1-AEE8-C77BDD86EFCA}" srcOrd="2" destOrd="0" parTransId="{BA1F1FBE-5493-4D6B-A2DE-670B4D565C1B}" sibTransId="{7E2EF241-F2A0-40EA-8814-79AE1ED4E4A6}"/>
    <dgm:cxn modelId="{5E177409-BEFC-4E96-BD09-AE4DA425B123}" type="presOf" srcId="{364B52BB-4548-4A55-8AC4-792BE5105648}" destId="{1F7BF94C-0FDB-424A-B5BD-55FDE754134C}" srcOrd="0" destOrd="0" presId="urn:microsoft.com/office/officeart/2005/8/layout/hierarchy3"/>
    <dgm:cxn modelId="{30ED2913-1EC8-4371-A42C-3CF69D32827A}" type="presOf" srcId="{446D0B46-D8E8-4E3B-AEAA-D2122396E106}" destId="{15FD5CEE-1945-468E-AA83-80DB35E8F736}" srcOrd="0" destOrd="0" presId="urn:microsoft.com/office/officeart/2005/8/layout/hierarchy3"/>
    <dgm:cxn modelId="{5A732D2F-FAFB-4716-9519-D03F1228C909}" type="presOf" srcId="{253CAFD7-3D2F-4140-A6B6-5CE4ED2C83B3}" destId="{04248523-F959-40F7-8A71-4019BEF02C16}" srcOrd="1" destOrd="0" presId="urn:microsoft.com/office/officeart/2005/8/layout/hierarchy3"/>
    <dgm:cxn modelId="{7B13B440-C69E-4DFD-8292-8F44378F68C6}" type="presOf" srcId="{CF9B848E-48FB-4AAF-9220-A63092127F83}" destId="{BD79C2FC-D4A8-49EF-AA97-40A62D4F9FDC}" srcOrd="0" destOrd="0" presId="urn:microsoft.com/office/officeart/2005/8/layout/hierarchy3"/>
    <dgm:cxn modelId="{5100A163-34EA-4569-B882-239774EA04CD}" srcId="{253CAFD7-3D2F-4140-A6B6-5CE4ED2C83B3}" destId="{904EAD9B-188E-41C1-BC22-ED19A1B2A0BF}" srcOrd="4" destOrd="0" parTransId="{AA5043B6-1F9C-4F5E-A8EC-269BD4DCAC5C}" sibTransId="{06B6BCDA-62EA-41FE-9C22-F7DAEE3F91EB}"/>
    <dgm:cxn modelId="{5D2EF74C-E1F3-4982-9FAA-41F6E0D6D531}" type="presOf" srcId="{253CAFD7-3D2F-4140-A6B6-5CE4ED2C83B3}" destId="{D7703C87-B269-48C9-AD5D-38DB23ADC034}" srcOrd="0" destOrd="0" presId="urn:microsoft.com/office/officeart/2005/8/layout/hierarchy3"/>
    <dgm:cxn modelId="{C230F76E-4956-4D2D-9616-76806E131083}" type="presOf" srcId="{E3C7C251-4A42-495C-9DBA-DED2D5E3406A}" destId="{11E907F4-6997-4C84-A32B-A46EC162DBF2}" srcOrd="0" destOrd="0" presId="urn:microsoft.com/office/officeart/2005/8/layout/hierarchy3"/>
    <dgm:cxn modelId="{9664B853-C7D9-4745-A40E-082BEFF1662D}" srcId="{253CAFD7-3D2F-4140-A6B6-5CE4ED2C83B3}" destId="{364B52BB-4548-4A55-8AC4-792BE5105648}" srcOrd="3" destOrd="0" parTransId="{446D0B46-D8E8-4E3B-AEAA-D2122396E106}" sibTransId="{71168ED5-06ED-47DC-931D-6E43635A0BE2}"/>
    <dgm:cxn modelId="{81464E80-8120-42A8-AB8B-95C5ADC3C693}" type="presOf" srcId="{BA1F1FBE-5493-4D6B-A2DE-670B4D565C1B}" destId="{621AEFC4-968B-49D9-A1E8-920500064542}" srcOrd="0" destOrd="0" presId="urn:microsoft.com/office/officeart/2005/8/layout/hierarchy3"/>
    <dgm:cxn modelId="{274FB59C-72E3-4CBE-8322-0866BD890DF6}" srcId="{253CAFD7-3D2F-4140-A6B6-5CE4ED2C83B3}" destId="{E3C7C251-4A42-495C-9DBA-DED2D5E3406A}" srcOrd="1" destOrd="0" parTransId="{CF98A54A-10D8-463B-8DFB-B007384A6272}" sibTransId="{3754250E-7FDF-438E-8228-F0F450221B21}"/>
    <dgm:cxn modelId="{E9DD7DA1-DE21-4096-AFDF-6BB5B38F7A4C}" type="presOf" srcId="{CCB784C8-7482-4AD1-AEE8-C77BDD86EFCA}" destId="{6461EFC8-DE01-4BD0-A234-E9E843D9C976}" srcOrd="0" destOrd="0" presId="urn:microsoft.com/office/officeart/2005/8/layout/hierarchy3"/>
    <dgm:cxn modelId="{ADAA71A2-F927-4F02-B70C-8F38831BB229}" type="presOf" srcId="{904EAD9B-188E-41C1-BC22-ED19A1B2A0BF}" destId="{B8976B0A-A954-4379-81DC-D962FADFA3B0}" srcOrd="0" destOrd="0" presId="urn:microsoft.com/office/officeart/2005/8/layout/hierarchy3"/>
    <dgm:cxn modelId="{328ECCA4-24B5-4E28-8711-69D5A33D7BC1}" type="presOf" srcId="{4BDD5148-0D50-499A-8D84-87E6E4AE4570}" destId="{1F05DD95-0CAD-4AFC-B80E-8595CD8F6EB5}" srcOrd="0" destOrd="0" presId="urn:microsoft.com/office/officeart/2005/8/layout/hierarchy3"/>
    <dgm:cxn modelId="{93759EAF-D3AD-4C87-AB9E-9132560559DD}" type="presOf" srcId="{CF98A54A-10D8-463B-8DFB-B007384A6272}" destId="{4C1F2D8C-94F9-433D-9CF2-290777CF0B1F}" srcOrd="0" destOrd="0" presId="urn:microsoft.com/office/officeart/2005/8/layout/hierarchy3"/>
    <dgm:cxn modelId="{27AD9CC0-5BD2-4521-91A2-8188A59413F6}" srcId="{CF9B848E-48FB-4AAF-9220-A63092127F83}" destId="{253CAFD7-3D2F-4140-A6B6-5CE4ED2C83B3}" srcOrd="0" destOrd="0" parTransId="{1B25210C-B6FA-4F9F-8ECC-A7BAF08B9FE1}" sibTransId="{8563B356-8AE2-43BB-A6E5-D820E76A2D95}"/>
    <dgm:cxn modelId="{98EA6CDF-DFF3-4556-BB45-EDD96E012D90}" type="presOf" srcId="{AA5043B6-1F9C-4F5E-A8EC-269BD4DCAC5C}" destId="{3D2B5881-FE66-42F2-A242-1D1029D8E615}" srcOrd="0" destOrd="0" presId="urn:microsoft.com/office/officeart/2005/8/layout/hierarchy3"/>
    <dgm:cxn modelId="{21B192E0-80F0-4A8D-9597-D6DE685D0068}" type="presOf" srcId="{1EE53D95-B00D-421F-A756-84E2460ACF3A}" destId="{ED25F443-7676-4EB9-832B-40637C7489BB}" srcOrd="0" destOrd="0" presId="urn:microsoft.com/office/officeart/2005/8/layout/hierarchy3"/>
    <dgm:cxn modelId="{F5CB6B9A-CB25-4624-A605-7881BBFE4D2C}" type="presParOf" srcId="{BD79C2FC-D4A8-49EF-AA97-40A62D4F9FDC}" destId="{C3449216-9F35-402B-AABD-8A117E22A966}" srcOrd="0" destOrd="0" presId="urn:microsoft.com/office/officeart/2005/8/layout/hierarchy3"/>
    <dgm:cxn modelId="{AC877AC6-A497-4602-8634-23CA537D5EA0}" type="presParOf" srcId="{C3449216-9F35-402B-AABD-8A117E22A966}" destId="{F89DDA7C-60C5-407F-89D7-B600CD37E519}" srcOrd="0" destOrd="0" presId="urn:microsoft.com/office/officeart/2005/8/layout/hierarchy3"/>
    <dgm:cxn modelId="{290F0B52-E23B-4210-8208-5C5D266C785D}" type="presParOf" srcId="{F89DDA7C-60C5-407F-89D7-B600CD37E519}" destId="{D7703C87-B269-48C9-AD5D-38DB23ADC034}" srcOrd="0" destOrd="0" presId="urn:microsoft.com/office/officeart/2005/8/layout/hierarchy3"/>
    <dgm:cxn modelId="{450812D8-05FC-41ED-BCB8-7E709B0FB366}" type="presParOf" srcId="{F89DDA7C-60C5-407F-89D7-B600CD37E519}" destId="{04248523-F959-40F7-8A71-4019BEF02C16}" srcOrd="1" destOrd="0" presId="urn:microsoft.com/office/officeart/2005/8/layout/hierarchy3"/>
    <dgm:cxn modelId="{0D934DBA-FE60-48DE-B321-C3BB8FA9ED23}" type="presParOf" srcId="{C3449216-9F35-402B-AABD-8A117E22A966}" destId="{4BB0280D-404E-4F4C-9FC0-289C635B6651}" srcOrd="1" destOrd="0" presId="urn:microsoft.com/office/officeart/2005/8/layout/hierarchy3"/>
    <dgm:cxn modelId="{B012F23D-9A8B-4A8E-9529-885725C0F131}" type="presParOf" srcId="{4BB0280D-404E-4F4C-9FC0-289C635B6651}" destId="{ED25F443-7676-4EB9-832B-40637C7489BB}" srcOrd="0" destOrd="0" presId="urn:microsoft.com/office/officeart/2005/8/layout/hierarchy3"/>
    <dgm:cxn modelId="{718767D1-AE8A-4353-B09B-F8C5D66E93E7}" type="presParOf" srcId="{4BB0280D-404E-4F4C-9FC0-289C635B6651}" destId="{1F05DD95-0CAD-4AFC-B80E-8595CD8F6EB5}" srcOrd="1" destOrd="0" presId="urn:microsoft.com/office/officeart/2005/8/layout/hierarchy3"/>
    <dgm:cxn modelId="{69B78DE5-15E6-4E91-BEFE-8011D54959EE}" type="presParOf" srcId="{4BB0280D-404E-4F4C-9FC0-289C635B6651}" destId="{4C1F2D8C-94F9-433D-9CF2-290777CF0B1F}" srcOrd="2" destOrd="0" presId="urn:microsoft.com/office/officeart/2005/8/layout/hierarchy3"/>
    <dgm:cxn modelId="{E6DED67C-05D5-4217-B2D9-A65CA3E8524E}" type="presParOf" srcId="{4BB0280D-404E-4F4C-9FC0-289C635B6651}" destId="{11E907F4-6997-4C84-A32B-A46EC162DBF2}" srcOrd="3" destOrd="0" presId="urn:microsoft.com/office/officeart/2005/8/layout/hierarchy3"/>
    <dgm:cxn modelId="{01EC0AC7-F706-4CAF-BBF5-F304E777D7A7}" type="presParOf" srcId="{4BB0280D-404E-4F4C-9FC0-289C635B6651}" destId="{621AEFC4-968B-49D9-A1E8-920500064542}" srcOrd="4" destOrd="0" presId="urn:microsoft.com/office/officeart/2005/8/layout/hierarchy3"/>
    <dgm:cxn modelId="{0A4426A9-1834-4061-AE9C-D1361B93D6E3}" type="presParOf" srcId="{4BB0280D-404E-4F4C-9FC0-289C635B6651}" destId="{6461EFC8-DE01-4BD0-A234-E9E843D9C976}" srcOrd="5" destOrd="0" presId="urn:microsoft.com/office/officeart/2005/8/layout/hierarchy3"/>
    <dgm:cxn modelId="{78D45824-928D-4AAC-AFA8-345F33251686}" type="presParOf" srcId="{4BB0280D-404E-4F4C-9FC0-289C635B6651}" destId="{15FD5CEE-1945-468E-AA83-80DB35E8F736}" srcOrd="6" destOrd="0" presId="urn:microsoft.com/office/officeart/2005/8/layout/hierarchy3"/>
    <dgm:cxn modelId="{0115F2D8-DDA4-416A-9A07-10E8A8E169BB}" type="presParOf" srcId="{4BB0280D-404E-4F4C-9FC0-289C635B6651}" destId="{1F7BF94C-0FDB-424A-B5BD-55FDE754134C}" srcOrd="7" destOrd="0" presId="urn:microsoft.com/office/officeart/2005/8/layout/hierarchy3"/>
    <dgm:cxn modelId="{83AF8711-37F5-4DFB-B7E2-4B497AF70021}" type="presParOf" srcId="{4BB0280D-404E-4F4C-9FC0-289C635B6651}" destId="{3D2B5881-FE66-42F2-A242-1D1029D8E615}" srcOrd="8" destOrd="0" presId="urn:microsoft.com/office/officeart/2005/8/layout/hierarchy3"/>
    <dgm:cxn modelId="{02713247-B88F-4D9A-BFE8-3F9B1CF12ACE}" type="presParOf" srcId="{4BB0280D-404E-4F4C-9FC0-289C635B6651}" destId="{B8976B0A-A954-4379-81DC-D962FADFA3B0}" srcOrd="9" destOrd="0" presId="urn:microsoft.com/office/officeart/2005/8/layout/hierarchy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F9B848E-48FB-4AAF-9220-A63092127F8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253CAFD7-3D2F-4140-A6B6-5CE4ED2C83B3}">
      <dgm:prSet phldrT="[Text]"/>
      <dgm:spPr/>
      <dgm:t>
        <a:bodyPr/>
        <a:lstStyle/>
        <a:p>
          <a:r>
            <a:rPr lang="en-US" dirty="0"/>
            <a:t>Strategic Relationships</a:t>
          </a:r>
        </a:p>
      </dgm:t>
    </dgm:pt>
    <dgm:pt modelId="{1B25210C-B6FA-4F9F-8ECC-A7BAF08B9FE1}" type="parTrans" cxnId="{27AD9CC0-5BD2-4521-91A2-8188A59413F6}">
      <dgm:prSet/>
      <dgm:spPr/>
      <dgm:t>
        <a:bodyPr/>
        <a:lstStyle/>
        <a:p>
          <a:endParaRPr lang="en-US"/>
        </a:p>
      </dgm:t>
    </dgm:pt>
    <dgm:pt modelId="{8563B356-8AE2-43BB-A6E5-D820E76A2D95}" type="sibTrans" cxnId="{27AD9CC0-5BD2-4521-91A2-8188A59413F6}">
      <dgm:prSet/>
      <dgm:spPr/>
      <dgm:t>
        <a:bodyPr/>
        <a:lstStyle/>
        <a:p>
          <a:endParaRPr lang="en-US"/>
        </a:p>
      </dgm:t>
    </dgm:pt>
    <dgm:pt modelId="{4BDD5148-0D50-499A-8D84-87E6E4AE4570}">
      <dgm:prSet phldrT="[Text]"/>
      <dgm:spPr/>
      <dgm:t>
        <a:bodyPr/>
        <a:lstStyle/>
        <a:p>
          <a:pPr>
            <a:buFont typeface="+mj-lt"/>
            <a:buAutoNum type="arabicPeriod"/>
          </a:pPr>
          <a:r>
            <a:rPr lang="en-US" dirty="0"/>
            <a:t>Level 1</a:t>
          </a:r>
        </a:p>
      </dgm:t>
    </dgm:pt>
    <dgm:pt modelId="{1EE53D95-B00D-421F-A756-84E2460ACF3A}" type="parTrans" cxnId="{B0618403-1770-4D63-9F0A-8CBB84A182DB}">
      <dgm:prSet/>
      <dgm:spPr/>
      <dgm:t>
        <a:bodyPr/>
        <a:lstStyle/>
        <a:p>
          <a:endParaRPr lang="en-US"/>
        </a:p>
      </dgm:t>
    </dgm:pt>
    <dgm:pt modelId="{E4F36463-120D-4571-BA3C-3F4B39AE1E4E}" type="sibTrans" cxnId="{B0618403-1770-4D63-9F0A-8CBB84A182DB}">
      <dgm:prSet/>
      <dgm:spPr/>
      <dgm:t>
        <a:bodyPr/>
        <a:lstStyle/>
        <a:p>
          <a:endParaRPr lang="en-US"/>
        </a:p>
      </dgm:t>
    </dgm:pt>
    <dgm:pt modelId="{E3C7C251-4A42-495C-9DBA-DED2D5E3406A}">
      <dgm:prSet phldrT="[Text]"/>
      <dgm:spPr/>
      <dgm:t>
        <a:bodyPr/>
        <a:lstStyle/>
        <a:p>
          <a:pPr>
            <a:buFont typeface="+mj-lt"/>
            <a:buAutoNum type="arabicPeriod"/>
          </a:pPr>
          <a:r>
            <a:rPr lang="en-US" dirty="0"/>
            <a:t>Level 2</a:t>
          </a:r>
        </a:p>
      </dgm:t>
    </dgm:pt>
    <dgm:pt modelId="{CF98A54A-10D8-463B-8DFB-B007384A6272}" type="parTrans" cxnId="{274FB59C-72E3-4CBE-8322-0866BD890DF6}">
      <dgm:prSet/>
      <dgm:spPr/>
      <dgm:t>
        <a:bodyPr/>
        <a:lstStyle/>
        <a:p>
          <a:endParaRPr lang="en-US"/>
        </a:p>
      </dgm:t>
    </dgm:pt>
    <dgm:pt modelId="{3754250E-7FDF-438E-8228-F0F450221B21}" type="sibTrans" cxnId="{274FB59C-72E3-4CBE-8322-0866BD890DF6}">
      <dgm:prSet/>
      <dgm:spPr/>
      <dgm:t>
        <a:bodyPr/>
        <a:lstStyle/>
        <a:p>
          <a:endParaRPr lang="en-US"/>
        </a:p>
      </dgm:t>
    </dgm:pt>
    <dgm:pt modelId="{CCB784C8-7482-4AD1-AEE8-C77BDD86EFCA}">
      <dgm:prSet phldrT="[Text]"/>
      <dgm:spPr/>
      <dgm:t>
        <a:bodyPr/>
        <a:lstStyle/>
        <a:p>
          <a:pPr>
            <a:buFont typeface="+mj-lt"/>
            <a:buAutoNum type="arabicPeriod"/>
          </a:pPr>
          <a:r>
            <a:rPr lang="en-US" dirty="0"/>
            <a:t>Level 3</a:t>
          </a:r>
        </a:p>
      </dgm:t>
    </dgm:pt>
    <dgm:pt modelId="{BA1F1FBE-5493-4D6B-A2DE-670B4D565C1B}" type="parTrans" cxnId="{D2C26307-B582-437C-AB80-392A38102327}">
      <dgm:prSet/>
      <dgm:spPr/>
      <dgm:t>
        <a:bodyPr/>
        <a:lstStyle/>
        <a:p>
          <a:endParaRPr lang="en-US"/>
        </a:p>
      </dgm:t>
    </dgm:pt>
    <dgm:pt modelId="{7E2EF241-F2A0-40EA-8814-79AE1ED4E4A6}" type="sibTrans" cxnId="{D2C26307-B582-437C-AB80-392A38102327}">
      <dgm:prSet/>
      <dgm:spPr/>
      <dgm:t>
        <a:bodyPr/>
        <a:lstStyle/>
        <a:p>
          <a:endParaRPr lang="en-US"/>
        </a:p>
      </dgm:t>
    </dgm:pt>
    <dgm:pt modelId="{364B52BB-4548-4A55-8AC4-792BE5105648}">
      <dgm:prSet phldrT="[Text]"/>
      <dgm:spPr/>
      <dgm:t>
        <a:bodyPr/>
        <a:lstStyle/>
        <a:p>
          <a:pPr>
            <a:buFont typeface="+mj-lt"/>
            <a:buAutoNum type="arabicPeriod"/>
          </a:pPr>
          <a:r>
            <a:rPr lang="en-US" dirty="0"/>
            <a:t>Level 4</a:t>
          </a:r>
        </a:p>
      </dgm:t>
    </dgm:pt>
    <dgm:pt modelId="{446D0B46-D8E8-4E3B-AEAA-D2122396E106}" type="parTrans" cxnId="{9664B853-C7D9-4745-A40E-082BEFF1662D}">
      <dgm:prSet/>
      <dgm:spPr/>
      <dgm:t>
        <a:bodyPr/>
        <a:lstStyle/>
        <a:p>
          <a:endParaRPr lang="en-US"/>
        </a:p>
      </dgm:t>
    </dgm:pt>
    <dgm:pt modelId="{71168ED5-06ED-47DC-931D-6E43635A0BE2}" type="sibTrans" cxnId="{9664B853-C7D9-4745-A40E-082BEFF1662D}">
      <dgm:prSet/>
      <dgm:spPr/>
      <dgm:t>
        <a:bodyPr/>
        <a:lstStyle/>
        <a:p>
          <a:endParaRPr lang="en-US"/>
        </a:p>
      </dgm:t>
    </dgm:pt>
    <dgm:pt modelId="{904EAD9B-188E-41C1-BC22-ED19A1B2A0BF}">
      <dgm:prSet phldrT="[Text]"/>
      <dgm:spPr/>
      <dgm:t>
        <a:bodyPr/>
        <a:lstStyle/>
        <a:p>
          <a:pPr>
            <a:buFont typeface="+mj-lt"/>
            <a:buAutoNum type="arabicPeriod"/>
          </a:pPr>
          <a:r>
            <a:rPr lang="en-US" dirty="0"/>
            <a:t>Level 5</a:t>
          </a:r>
        </a:p>
      </dgm:t>
    </dgm:pt>
    <dgm:pt modelId="{AA5043B6-1F9C-4F5E-A8EC-269BD4DCAC5C}" type="parTrans" cxnId="{5100A163-34EA-4569-B882-239774EA04CD}">
      <dgm:prSet/>
      <dgm:spPr/>
      <dgm:t>
        <a:bodyPr/>
        <a:lstStyle/>
        <a:p>
          <a:endParaRPr lang="en-US"/>
        </a:p>
      </dgm:t>
    </dgm:pt>
    <dgm:pt modelId="{06B6BCDA-62EA-41FE-9C22-F7DAEE3F91EB}" type="sibTrans" cxnId="{5100A163-34EA-4569-B882-239774EA04CD}">
      <dgm:prSet/>
      <dgm:spPr/>
      <dgm:t>
        <a:bodyPr/>
        <a:lstStyle/>
        <a:p>
          <a:endParaRPr lang="en-US"/>
        </a:p>
      </dgm:t>
    </dgm:pt>
    <dgm:pt modelId="{BD79C2FC-D4A8-49EF-AA97-40A62D4F9FDC}" type="pres">
      <dgm:prSet presAssocID="{CF9B848E-48FB-4AAF-9220-A63092127F83}" presName="diagram" presStyleCnt="0">
        <dgm:presLayoutVars>
          <dgm:chPref val="1"/>
          <dgm:dir/>
          <dgm:animOne val="branch"/>
          <dgm:animLvl val="lvl"/>
          <dgm:resizeHandles/>
        </dgm:presLayoutVars>
      </dgm:prSet>
      <dgm:spPr/>
    </dgm:pt>
    <dgm:pt modelId="{C3449216-9F35-402B-AABD-8A117E22A966}" type="pres">
      <dgm:prSet presAssocID="{253CAFD7-3D2F-4140-A6B6-5CE4ED2C83B3}" presName="root" presStyleCnt="0"/>
      <dgm:spPr/>
    </dgm:pt>
    <dgm:pt modelId="{F89DDA7C-60C5-407F-89D7-B600CD37E519}" type="pres">
      <dgm:prSet presAssocID="{253CAFD7-3D2F-4140-A6B6-5CE4ED2C83B3}" presName="rootComposite" presStyleCnt="0"/>
      <dgm:spPr/>
    </dgm:pt>
    <dgm:pt modelId="{D7703C87-B269-48C9-AD5D-38DB23ADC034}" type="pres">
      <dgm:prSet presAssocID="{253CAFD7-3D2F-4140-A6B6-5CE4ED2C83B3}" presName="rootText" presStyleLbl="node1" presStyleIdx="0" presStyleCnt="1" custScaleX="230876" custLinFactNeighborY="-11006"/>
      <dgm:spPr/>
    </dgm:pt>
    <dgm:pt modelId="{04248523-F959-40F7-8A71-4019BEF02C16}" type="pres">
      <dgm:prSet presAssocID="{253CAFD7-3D2F-4140-A6B6-5CE4ED2C83B3}" presName="rootConnector" presStyleLbl="node1" presStyleIdx="0" presStyleCnt="1"/>
      <dgm:spPr/>
    </dgm:pt>
    <dgm:pt modelId="{4BB0280D-404E-4F4C-9FC0-289C635B6651}" type="pres">
      <dgm:prSet presAssocID="{253CAFD7-3D2F-4140-A6B6-5CE4ED2C83B3}" presName="childShape" presStyleCnt="0"/>
      <dgm:spPr/>
    </dgm:pt>
    <dgm:pt modelId="{ED25F443-7676-4EB9-832B-40637C7489BB}" type="pres">
      <dgm:prSet presAssocID="{1EE53D95-B00D-421F-A756-84E2460ACF3A}" presName="Name13" presStyleLbl="parChTrans1D2" presStyleIdx="0" presStyleCnt="5"/>
      <dgm:spPr/>
    </dgm:pt>
    <dgm:pt modelId="{1F05DD95-0CAD-4AFC-B80E-8595CD8F6EB5}" type="pres">
      <dgm:prSet presAssocID="{4BDD5148-0D50-499A-8D84-87E6E4AE4570}" presName="childText" presStyleLbl="bgAcc1" presStyleIdx="0" presStyleCnt="5">
        <dgm:presLayoutVars>
          <dgm:bulletEnabled val="1"/>
        </dgm:presLayoutVars>
      </dgm:prSet>
      <dgm:spPr/>
    </dgm:pt>
    <dgm:pt modelId="{4C1F2D8C-94F9-433D-9CF2-290777CF0B1F}" type="pres">
      <dgm:prSet presAssocID="{CF98A54A-10D8-463B-8DFB-B007384A6272}" presName="Name13" presStyleLbl="parChTrans1D2" presStyleIdx="1" presStyleCnt="5"/>
      <dgm:spPr/>
    </dgm:pt>
    <dgm:pt modelId="{11E907F4-6997-4C84-A32B-A46EC162DBF2}" type="pres">
      <dgm:prSet presAssocID="{E3C7C251-4A42-495C-9DBA-DED2D5E3406A}" presName="childText" presStyleLbl="bgAcc1" presStyleIdx="1" presStyleCnt="5">
        <dgm:presLayoutVars>
          <dgm:bulletEnabled val="1"/>
        </dgm:presLayoutVars>
      </dgm:prSet>
      <dgm:spPr/>
    </dgm:pt>
    <dgm:pt modelId="{621AEFC4-968B-49D9-A1E8-920500064542}" type="pres">
      <dgm:prSet presAssocID="{BA1F1FBE-5493-4D6B-A2DE-670B4D565C1B}" presName="Name13" presStyleLbl="parChTrans1D2" presStyleIdx="2" presStyleCnt="5"/>
      <dgm:spPr/>
    </dgm:pt>
    <dgm:pt modelId="{6461EFC8-DE01-4BD0-A234-E9E843D9C976}" type="pres">
      <dgm:prSet presAssocID="{CCB784C8-7482-4AD1-AEE8-C77BDD86EFCA}" presName="childText" presStyleLbl="bgAcc1" presStyleIdx="2" presStyleCnt="5">
        <dgm:presLayoutVars>
          <dgm:bulletEnabled val="1"/>
        </dgm:presLayoutVars>
      </dgm:prSet>
      <dgm:spPr/>
    </dgm:pt>
    <dgm:pt modelId="{15FD5CEE-1945-468E-AA83-80DB35E8F736}" type="pres">
      <dgm:prSet presAssocID="{446D0B46-D8E8-4E3B-AEAA-D2122396E106}" presName="Name13" presStyleLbl="parChTrans1D2" presStyleIdx="3" presStyleCnt="5"/>
      <dgm:spPr/>
    </dgm:pt>
    <dgm:pt modelId="{1F7BF94C-0FDB-424A-B5BD-55FDE754134C}" type="pres">
      <dgm:prSet presAssocID="{364B52BB-4548-4A55-8AC4-792BE5105648}" presName="childText" presStyleLbl="bgAcc1" presStyleIdx="3" presStyleCnt="5">
        <dgm:presLayoutVars>
          <dgm:bulletEnabled val="1"/>
        </dgm:presLayoutVars>
      </dgm:prSet>
      <dgm:spPr/>
    </dgm:pt>
    <dgm:pt modelId="{3D2B5881-FE66-42F2-A242-1D1029D8E615}" type="pres">
      <dgm:prSet presAssocID="{AA5043B6-1F9C-4F5E-A8EC-269BD4DCAC5C}" presName="Name13" presStyleLbl="parChTrans1D2" presStyleIdx="4" presStyleCnt="5"/>
      <dgm:spPr/>
    </dgm:pt>
    <dgm:pt modelId="{B8976B0A-A954-4379-81DC-D962FADFA3B0}" type="pres">
      <dgm:prSet presAssocID="{904EAD9B-188E-41C1-BC22-ED19A1B2A0BF}" presName="childText" presStyleLbl="bgAcc1" presStyleIdx="4" presStyleCnt="5" custLinFactNeighborX="2280" custLinFactNeighborY="-1173">
        <dgm:presLayoutVars>
          <dgm:bulletEnabled val="1"/>
        </dgm:presLayoutVars>
      </dgm:prSet>
      <dgm:spPr/>
    </dgm:pt>
  </dgm:ptLst>
  <dgm:cxnLst>
    <dgm:cxn modelId="{B0618403-1770-4D63-9F0A-8CBB84A182DB}" srcId="{253CAFD7-3D2F-4140-A6B6-5CE4ED2C83B3}" destId="{4BDD5148-0D50-499A-8D84-87E6E4AE4570}" srcOrd="0" destOrd="0" parTransId="{1EE53D95-B00D-421F-A756-84E2460ACF3A}" sibTransId="{E4F36463-120D-4571-BA3C-3F4B39AE1E4E}"/>
    <dgm:cxn modelId="{D2C26307-B582-437C-AB80-392A38102327}" srcId="{253CAFD7-3D2F-4140-A6B6-5CE4ED2C83B3}" destId="{CCB784C8-7482-4AD1-AEE8-C77BDD86EFCA}" srcOrd="2" destOrd="0" parTransId="{BA1F1FBE-5493-4D6B-A2DE-670B4D565C1B}" sibTransId="{7E2EF241-F2A0-40EA-8814-79AE1ED4E4A6}"/>
    <dgm:cxn modelId="{5E177409-BEFC-4E96-BD09-AE4DA425B123}" type="presOf" srcId="{364B52BB-4548-4A55-8AC4-792BE5105648}" destId="{1F7BF94C-0FDB-424A-B5BD-55FDE754134C}" srcOrd="0" destOrd="0" presId="urn:microsoft.com/office/officeart/2005/8/layout/hierarchy3"/>
    <dgm:cxn modelId="{30ED2913-1EC8-4371-A42C-3CF69D32827A}" type="presOf" srcId="{446D0B46-D8E8-4E3B-AEAA-D2122396E106}" destId="{15FD5CEE-1945-468E-AA83-80DB35E8F736}" srcOrd="0" destOrd="0" presId="urn:microsoft.com/office/officeart/2005/8/layout/hierarchy3"/>
    <dgm:cxn modelId="{5A732D2F-FAFB-4716-9519-D03F1228C909}" type="presOf" srcId="{253CAFD7-3D2F-4140-A6B6-5CE4ED2C83B3}" destId="{04248523-F959-40F7-8A71-4019BEF02C16}" srcOrd="1" destOrd="0" presId="urn:microsoft.com/office/officeart/2005/8/layout/hierarchy3"/>
    <dgm:cxn modelId="{7B13B440-C69E-4DFD-8292-8F44378F68C6}" type="presOf" srcId="{CF9B848E-48FB-4AAF-9220-A63092127F83}" destId="{BD79C2FC-D4A8-49EF-AA97-40A62D4F9FDC}" srcOrd="0" destOrd="0" presId="urn:microsoft.com/office/officeart/2005/8/layout/hierarchy3"/>
    <dgm:cxn modelId="{5100A163-34EA-4569-B882-239774EA04CD}" srcId="{253CAFD7-3D2F-4140-A6B6-5CE4ED2C83B3}" destId="{904EAD9B-188E-41C1-BC22-ED19A1B2A0BF}" srcOrd="4" destOrd="0" parTransId="{AA5043B6-1F9C-4F5E-A8EC-269BD4DCAC5C}" sibTransId="{06B6BCDA-62EA-41FE-9C22-F7DAEE3F91EB}"/>
    <dgm:cxn modelId="{5D2EF74C-E1F3-4982-9FAA-41F6E0D6D531}" type="presOf" srcId="{253CAFD7-3D2F-4140-A6B6-5CE4ED2C83B3}" destId="{D7703C87-B269-48C9-AD5D-38DB23ADC034}" srcOrd="0" destOrd="0" presId="urn:microsoft.com/office/officeart/2005/8/layout/hierarchy3"/>
    <dgm:cxn modelId="{C230F76E-4956-4D2D-9616-76806E131083}" type="presOf" srcId="{E3C7C251-4A42-495C-9DBA-DED2D5E3406A}" destId="{11E907F4-6997-4C84-A32B-A46EC162DBF2}" srcOrd="0" destOrd="0" presId="urn:microsoft.com/office/officeart/2005/8/layout/hierarchy3"/>
    <dgm:cxn modelId="{9664B853-C7D9-4745-A40E-082BEFF1662D}" srcId="{253CAFD7-3D2F-4140-A6B6-5CE4ED2C83B3}" destId="{364B52BB-4548-4A55-8AC4-792BE5105648}" srcOrd="3" destOrd="0" parTransId="{446D0B46-D8E8-4E3B-AEAA-D2122396E106}" sibTransId="{71168ED5-06ED-47DC-931D-6E43635A0BE2}"/>
    <dgm:cxn modelId="{81464E80-8120-42A8-AB8B-95C5ADC3C693}" type="presOf" srcId="{BA1F1FBE-5493-4D6B-A2DE-670B4D565C1B}" destId="{621AEFC4-968B-49D9-A1E8-920500064542}" srcOrd="0" destOrd="0" presId="urn:microsoft.com/office/officeart/2005/8/layout/hierarchy3"/>
    <dgm:cxn modelId="{274FB59C-72E3-4CBE-8322-0866BD890DF6}" srcId="{253CAFD7-3D2F-4140-A6B6-5CE4ED2C83B3}" destId="{E3C7C251-4A42-495C-9DBA-DED2D5E3406A}" srcOrd="1" destOrd="0" parTransId="{CF98A54A-10D8-463B-8DFB-B007384A6272}" sibTransId="{3754250E-7FDF-438E-8228-F0F450221B21}"/>
    <dgm:cxn modelId="{E9DD7DA1-DE21-4096-AFDF-6BB5B38F7A4C}" type="presOf" srcId="{CCB784C8-7482-4AD1-AEE8-C77BDD86EFCA}" destId="{6461EFC8-DE01-4BD0-A234-E9E843D9C976}" srcOrd="0" destOrd="0" presId="urn:microsoft.com/office/officeart/2005/8/layout/hierarchy3"/>
    <dgm:cxn modelId="{ADAA71A2-F927-4F02-B70C-8F38831BB229}" type="presOf" srcId="{904EAD9B-188E-41C1-BC22-ED19A1B2A0BF}" destId="{B8976B0A-A954-4379-81DC-D962FADFA3B0}" srcOrd="0" destOrd="0" presId="urn:microsoft.com/office/officeart/2005/8/layout/hierarchy3"/>
    <dgm:cxn modelId="{328ECCA4-24B5-4E28-8711-69D5A33D7BC1}" type="presOf" srcId="{4BDD5148-0D50-499A-8D84-87E6E4AE4570}" destId="{1F05DD95-0CAD-4AFC-B80E-8595CD8F6EB5}" srcOrd="0" destOrd="0" presId="urn:microsoft.com/office/officeart/2005/8/layout/hierarchy3"/>
    <dgm:cxn modelId="{93759EAF-D3AD-4C87-AB9E-9132560559DD}" type="presOf" srcId="{CF98A54A-10D8-463B-8DFB-B007384A6272}" destId="{4C1F2D8C-94F9-433D-9CF2-290777CF0B1F}" srcOrd="0" destOrd="0" presId="urn:microsoft.com/office/officeart/2005/8/layout/hierarchy3"/>
    <dgm:cxn modelId="{27AD9CC0-5BD2-4521-91A2-8188A59413F6}" srcId="{CF9B848E-48FB-4AAF-9220-A63092127F83}" destId="{253CAFD7-3D2F-4140-A6B6-5CE4ED2C83B3}" srcOrd="0" destOrd="0" parTransId="{1B25210C-B6FA-4F9F-8ECC-A7BAF08B9FE1}" sibTransId="{8563B356-8AE2-43BB-A6E5-D820E76A2D95}"/>
    <dgm:cxn modelId="{98EA6CDF-DFF3-4556-BB45-EDD96E012D90}" type="presOf" srcId="{AA5043B6-1F9C-4F5E-A8EC-269BD4DCAC5C}" destId="{3D2B5881-FE66-42F2-A242-1D1029D8E615}" srcOrd="0" destOrd="0" presId="urn:microsoft.com/office/officeart/2005/8/layout/hierarchy3"/>
    <dgm:cxn modelId="{21B192E0-80F0-4A8D-9597-D6DE685D0068}" type="presOf" srcId="{1EE53D95-B00D-421F-A756-84E2460ACF3A}" destId="{ED25F443-7676-4EB9-832B-40637C7489BB}" srcOrd="0" destOrd="0" presId="urn:microsoft.com/office/officeart/2005/8/layout/hierarchy3"/>
    <dgm:cxn modelId="{F5CB6B9A-CB25-4624-A605-7881BBFE4D2C}" type="presParOf" srcId="{BD79C2FC-D4A8-49EF-AA97-40A62D4F9FDC}" destId="{C3449216-9F35-402B-AABD-8A117E22A966}" srcOrd="0" destOrd="0" presId="urn:microsoft.com/office/officeart/2005/8/layout/hierarchy3"/>
    <dgm:cxn modelId="{AC877AC6-A497-4602-8634-23CA537D5EA0}" type="presParOf" srcId="{C3449216-9F35-402B-AABD-8A117E22A966}" destId="{F89DDA7C-60C5-407F-89D7-B600CD37E519}" srcOrd="0" destOrd="0" presId="urn:microsoft.com/office/officeart/2005/8/layout/hierarchy3"/>
    <dgm:cxn modelId="{290F0B52-E23B-4210-8208-5C5D266C785D}" type="presParOf" srcId="{F89DDA7C-60C5-407F-89D7-B600CD37E519}" destId="{D7703C87-B269-48C9-AD5D-38DB23ADC034}" srcOrd="0" destOrd="0" presId="urn:microsoft.com/office/officeart/2005/8/layout/hierarchy3"/>
    <dgm:cxn modelId="{450812D8-05FC-41ED-BCB8-7E709B0FB366}" type="presParOf" srcId="{F89DDA7C-60C5-407F-89D7-B600CD37E519}" destId="{04248523-F959-40F7-8A71-4019BEF02C16}" srcOrd="1" destOrd="0" presId="urn:microsoft.com/office/officeart/2005/8/layout/hierarchy3"/>
    <dgm:cxn modelId="{0D934DBA-FE60-48DE-B321-C3BB8FA9ED23}" type="presParOf" srcId="{C3449216-9F35-402B-AABD-8A117E22A966}" destId="{4BB0280D-404E-4F4C-9FC0-289C635B6651}" srcOrd="1" destOrd="0" presId="urn:microsoft.com/office/officeart/2005/8/layout/hierarchy3"/>
    <dgm:cxn modelId="{B012F23D-9A8B-4A8E-9529-885725C0F131}" type="presParOf" srcId="{4BB0280D-404E-4F4C-9FC0-289C635B6651}" destId="{ED25F443-7676-4EB9-832B-40637C7489BB}" srcOrd="0" destOrd="0" presId="urn:microsoft.com/office/officeart/2005/8/layout/hierarchy3"/>
    <dgm:cxn modelId="{718767D1-AE8A-4353-B09B-F8C5D66E93E7}" type="presParOf" srcId="{4BB0280D-404E-4F4C-9FC0-289C635B6651}" destId="{1F05DD95-0CAD-4AFC-B80E-8595CD8F6EB5}" srcOrd="1" destOrd="0" presId="urn:microsoft.com/office/officeart/2005/8/layout/hierarchy3"/>
    <dgm:cxn modelId="{69B78DE5-15E6-4E91-BEFE-8011D54959EE}" type="presParOf" srcId="{4BB0280D-404E-4F4C-9FC0-289C635B6651}" destId="{4C1F2D8C-94F9-433D-9CF2-290777CF0B1F}" srcOrd="2" destOrd="0" presId="urn:microsoft.com/office/officeart/2005/8/layout/hierarchy3"/>
    <dgm:cxn modelId="{E6DED67C-05D5-4217-B2D9-A65CA3E8524E}" type="presParOf" srcId="{4BB0280D-404E-4F4C-9FC0-289C635B6651}" destId="{11E907F4-6997-4C84-A32B-A46EC162DBF2}" srcOrd="3" destOrd="0" presId="urn:microsoft.com/office/officeart/2005/8/layout/hierarchy3"/>
    <dgm:cxn modelId="{01EC0AC7-F706-4CAF-BBF5-F304E777D7A7}" type="presParOf" srcId="{4BB0280D-404E-4F4C-9FC0-289C635B6651}" destId="{621AEFC4-968B-49D9-A1E8-920500064542}" srcOrd="4" destOrd="0" presId="urn:microsoft.com/office/officeart/2005/8/layout/hierarchy3"/>
    <dgm:cxn modelId="{0A4426A9-1834-4061-AE9C-D1361B93D6E3}" type="presParOf" srcId="{4BB0280D-404E-4F4C-9FC0-289C635B6651}" destId="{6461EFC8-DE01-4BD0-A234-E9E843D9C976}" srcOrd="5" destOrd="0" presId="urn:microsoft.com/office/officeart/2005/8/layout/hierarchy3"/>
    <dgm:cxn modelId="{78D45824-928D-4AAC-AFA8-345F33251686}" type="presParOf" srcId="{4BB0280D-404E-4F4C-9FC0-289C635B6651}" destId="{15FD5CEE-1945-468E-AA83-80DB35E8F736}" srcOrd="6" destOrd="0" presId="urn:microsoft.com/office/officeart/2005/8/layout/hierarchy3"/>
    <dgm:cxn modelId="{0115F2D8-DDA4-416A-9A07-10E8A8E169BB}" type="presParOf" srcId="{4BB0280D-404E-4F4C-9FC0-289C635B6651}" destId="{1F7BF94C-0FDB-424A-B5BD-55FDE754134C}" srcOrd="7" destOrd="0" presId="urn:microsoft.com/office/officeart/2005/8/layout/hierarchy3"/>
    <dgm:cxn modelId="{83AF8711-37F5-4DFB-B7E2-4B497AF70021}" type="presParOf" srcId="{4BB0280D-404E-4F4C-9FC0-289C635B6651}" destId="{3D2B5881-FE66-42F2-A242-1D1029D8E615}" srcOrd="8" destOrd="0" presId="urn:microsoft.com/office/officeart/2005/8/layout/hierarchy3"/>
    <dgm:cxn modelId="{02713247-B88F-4D9A-BFE8-3F9B1CF12ACE}" type="presParOf" srcId="{4BB0280D-404E-4F4C-9FC0-289C635B6651}" destId="{B8976B0A-A954-4379-81DC-D962FADFA3B0}" srcOrd="9" destOrd="0" presId="urn:microsoft.com/office/officeart/2005/8/layout/hierarchy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03C87-B269-48C9-AD5D-38DB23ADC034}">
      <dsp:nvSpPr>
        <dsp:cNvPr id="0" name=""/>
        <dsp:cNvSpPr/>
      </dsp:nvSpPr>
      <dsp:spPr>
        <a:xfrm>
          <a:off x="1198873" y="0"/>
          <a:ext cx="2402853" cy="520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24130" rIns="36195" bIns="24130" numCol="1" spcCol="1270" anchor="ctr" anchorCtr="0">
          <a:noAutofit/>
        </a:bodyPr>
        <a:lstStyle/>
        <a:p>
          <a:pPr marL="0" lvl="0" indent="0" algn="ctr" defTabSz="844550">
            <a:lnSpc>
              <a:spcPct val="90000"/>
            </a:lnSpc>
            <a:spcBef>
              <a:spcPct val="0"/>
            </a:spcBef>
            <a:spcAft>
              <a:spcPct val="35000"/>
            </a:spcAft>
            <a:buNone/>
          </a:pPr>
          <a:r>
            <a:rPr lang="en-US" sz="1900" kern="1200" dirty="0"/>
            <a:t>Dynamic Leadership</a:t>
          </a:r>
        </a:p>
      </dsp:txBody>
      <dsp:txXfrm>
        <a:off x="1214114" y="15241"/>
        <a:ext cx="2372371" cy="489895"/>
      </dsp:txXfrm>
    </dsp:sp>
    <dsp:sp modelId="{ED25F443-7676-4EB9-832B-40637C7489BB}">
      <dsp:nvSpPr>
        <dsp:cNvPr id="0" name=""/>
        <dsp:cNvSpPr/>
      </dsp:nvSpPr>
      <dsp:spPr>
        <a:xfrm>
          <a:off x="1439158" y="520377"/>
          <a:ext cx="240285" cy="390847"/>
        </a:xfrm>
        <a:custGeom>
          <a:avLst/>
          <a:gdLst/>
          <a:ahLst/>
          <a:cxnLst/>
          <a:rect l="0" t="0" r="0" b="0"/>
          <a:pathLst>
            <a:path>
              <a:moveTo>
                <a:pt x="0" y="0"/>
              </a:moveTo>
              <a:lnTo>
                <a:pt x="0" y="390847"/>
              </a:lnTo>
              <a:lnTo>
                <a:pt x="240285" y="3908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5DD95-0CAD-4AFC-B80E-8595CD8F6EB5}">
      <dsp:nvSpPr>
        <dsp:cNvPr id="0" name=""/>
        <dsp:cNvSpPr/>
      </dsp:nvSpPr>
      <dsp:spPr>
        <a:xfrm>
          <a:off x="1679443" y="651036"/>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1</a:t>
          </a:r>
        </a:p>
      </dsp:txBody>
      <dsp:txXfrm>
        <a:off x="1694684" y="666277"/>
        <a:ext cx="802122" cy="489895"/>
      </dsp:txXfrm>
    </dsp:sp>
    <dsp:sp modelId="{4C1F2D8C-94F9-433D-9CF2-290777CF0B1F}">
      <dsp:nvSpPr>
        <dsp:cNvPr id="0" name=""/>
        <dsp:cNvSpPr/>
      </dsp:nvSpPr>
      <dsp:spPr>
        <a:xfrm>
          <a:off x="1439158" y="520377"/>
          <a:ext cx="240285" cy="1041319"/>
        </a:xfrm>
        <a:custGeom>
          <a:avLst/>
          <a:gdLst/>
          <a:ahLst/>
          <a:cxnLst/>
          <a:rect l="0" t="0" r="0" b="0"/>
          <a:pathLst>
            <a:path>
              <a:moveTo>
                <a:pt x="0" y="0"/>
              </a:moveTo>
              <a:lnTo>
                <a:pt x="0" y="1041319"/>
              </a:lnTo>
              <a:lnTo>
                <a:pt x="240285" y="1041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907F4-6997-4C84-A32B-A46EC162DBF2}">
      <dsp:nvSpPr>
        <dsp:cNvPr id="0" name=""/>
        <dsp:cNvSpPr/>
      </dsp:nvSpPr>
      <dsp:spPr>
        <a:xfrm>
          <a:off x="1679443" y="1301508"/>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2</a:t>
          </a:r>
        </a:p>
      </dsp:txBody>
      <dsp:txXfrm>
        <a:off x="1694684" y="1316749"/>
        <a:ext cx="802122" cy="489895"/>
      </dsp:txXfrm>
    </dsp:sp>
    <dsp:sp modelId="{621AEFC4-968B-49D9-A1E8-920500064542}">
      <dsp:nvSpPr>
        <dsp:cNvPr id="0" name=""/>
        <dsp:cNvSpPr/>
      </dsp:nvSpPr>
      <dsp:spPr>
        <a:xfrm>
          <a:off x="1439158" y="520377"/>
          <a:ext cx="240285" cy="1691791"/>
        </a:xfrm>
        <a:custGeom>
          <a:avLst/>
          <a:gdLst/>
          <a:ahLst/>
          <a:cxnLst/>
          <a:rect l="0" t="0" r="0" b="0"/>
          <a:pathLst>
            <a:path>
              <a:moveTo>
                <a:pt x="0" y="0"/>
              </a:moveTo>
              <a:lnTo>
                <a:pt x="0" y="1691791"/>
              </a:lnTo>
              <a:lnTo>
                <a:pt x="240285" y="16917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61EFC8-DE01-4BD0-A234-E9E843D9C976}">
      <dsp:nvSpPr>
        <dsp:cNvPr id="0" name=""/>
        <dsp:cNvSpPr/>
      </dsp:nvSpPr>
      <dsp:spPr>
        <a:xfrm>
          <a:off x="1679443" y="195198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3</a:t>
          </a:r>
        </a:p>
      </dsp:txBody>
      <dsp:txXfrm>
        <a:off x="1694684" y="1967221"/>
        <a:ext cx="802122" cy="489895"/>
      </dsp:txXfrm>
    </dsp:sp>
    <dsp:sp modelId="{15FD5CEE-1945-468E-AA83-80DB35E8F736}">
      <dsp:nvSpPr>
        <dsp:cNvPr id="0" name=""/>
        <dsp:cNvSpPr/>
      </dsp:nvSpPr>
      <dsp:spPr>
        <a:xfrm>
          <a:off x="1439158" y="520377"/>
          <a:ext cx="240285" cy="2342263"/>
        </a:xfrm>
        <a:custGeom>
          <a:avLst/>
          <a:gdLst/>
          <a:ahLst/>
          <a:cxnLst/>
          <a:rect l="0" t="0" r="0" b="0"/>
          <a:pathLst>
            <a:path>
              <a:moveTo>
                <a:pt x="0" y="0"/>
              </a:moveTo>
              <a:lnTo>
                <a:pt x="0" y="2342263"/>
              </a:lnTo>
              <a:lnTo>
                <a:pt x="240285" y="23422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7BF94C-0FDB-424A-B5BD-55FDE754134C}">
      <dsp:nvSpPr>
        <dsp:cNvPr id="0" name=""/>
        <dsp:cNvSpPr/>
      </dsp:nvSpPr>
      <dsp:spPr>
        <a:xfrm>
          <a:off x="1679443" y="2602452"/>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4</a:t>
          </a:r>
        </a:p>
      </dsp:txBody>
      <dsp:txXfrm>
        <a:off x="1694684" y="2617693"/>
        <a:ext cx="802122" cy="489895"/>
      </dsp:txXfrm>
    </dsp:sp>
    <dsp:sp modelId="{3D2B5881-FE66-42F2-A242-1D1029D8E615}">
      <dsp:nvSpPr>
        <dsp:cNvPr id="0" name=""/>
        <dsp:cNvSpPr/>
      </dsp:nvSpPr>
      <dsp:spPr>
        <a:xfrm>
          <a:off x="1439158" y="520377"/>
          <a:ext cx="259268" cy="2986631"/>
        </a:xfrm>
        <a:custGeom>
          <a:avLst/>
          <a:gdLst/>
          <a:ahLst/>
          <a:cxnLst/>
          <a:rect l="0" t="0" r="0" b="0"/>
          <a:pathLst>
            <a:path>
              <a:moveTo>
                <a:pt x="0" y="0"/>
              </a:moveTo>
              <a:lnTo>
                <a:pt x="0" y="2986631"/>
              </a:lnTo>
              <a:lnTo>
                <a:pt x="259268" y="29866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76B0A-A954-4379-81DC-D962FADFA3B0}">
      <dsp:nvSpPr>
        <dsp:cNvPr id="0" name=""/>
        <dsp:cNvSpPr/>
      </dsp:nvSpPr>
      <dsp:spPr>
        <a:xfrm>
          <a:off x="1698427" y="324682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5</a:t>
          </a:r>
        </a:p>
      </dsp:txBody>
      <dsp:txXfrm>
        <a:off x="1713668" y="3262061"/>
        <a:ext cx="802122" cy="48989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03C87-B269-48C9-AD5D-38DB23ADC034}">
      <dsp:nvSpPr>
        <dsp:cNvPr id="0" name=""/>
        <dsp:cNvSpPr/>
      </dsp:nvSpPr>
      <dsp:spPr>
        <a:xfrm>
          <a:off x="1198873" y="0"/>
          <a:ext cx="2402853" cy="520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Team Collaboration</a:t>
          </a:r>
        </a:p>
      </dsp:txBody>
      <dsp:txXfrm>
        <a:off x="1214114" y="15241"/>
        <a:ext cx="2372371" cy="489895"/>
      </dsp:txXfrm>
    </dsp:sp>
    <dsp:sp modelId="{ED25F443-7676-4EB9-832B-40637C7489BB}">
      <dsp:nvSpPr>
        <dsp:cNvPr id="0" name=""/>
        <dsp:cNvSpPr/>
      </dsp:nvSpPr>
      <dsp:spPr>
        <a:xfrm>
          <a:off x="1439158" y="520377"/>
          <a:ext cx="240285" cy="390847"/>
        </a:xfrm>
        <a:custGeom>
          <a:avLst/>
          <a:gdLst/>
          <a:ahLst/>
          <a:cxnLst/>
          <a:rect l="0" t="0" r="0" b="0"/>
          <a:pathLst>
            <a:path>
              <a:moveTo>
                <a:pt x="0" y="0"/>
              </a:moveTo>
              <a:lnTo>
                <a:pt x="0" y="390847"/>
              </a:lnTo>
              <a:lnTo>
                <a:pt x="240285" y="3908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5DD95-0CAD-4AFC-B80E-8595CD8F6EB5}">
      <dsp:nvSpPr>
        <dsp:cNvPr id="0" name=""/>
        <dsp:cNvSpPr/>
      </dsp:nvSpPr>
      <dsp:spPr>
        <a:xfrm>
          <a:off x="1679443" y="651036"/>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1</a:t>
          </a:r>
        </a:p>
      </dsp:txBody>
      <dsp:txXfrm>
        <a:off x="1694684" y="666277"/>
        <a:ext cx="802122" cy="489895"/>
      </dsp:txXfrm>
    </dsp:sp>
    <dsp:sp modelId="{4C1F2D8C-94F9-433D-9CF2-290777CF0B1F}">
      <dsp:nvSpPr>
        <dsp:cNvPr id="0" name=""/>
        <dsp:cNvSpPr/>
      </dsp:nvSpPr>
      <dsp:spPr>
        <a:xfrm>
          <a:off x="1439158" y="520377"/>
          <a:ext cx="240285" cy="1041319"/>
        </a:xfrm>
        <a:custGeom>
          <a:avLst/>
          <a:gdLst/>
          <a:ahLst/>
          <a:cxnLst/>
          <a:rect l="0" t="0" r="0" b="0"/>
          <a:pathLst>
            <a:path>
              <a:moveTo>
                <a:pt x="0" y="0"/>
              </a:moveTo>
              <a:lnTo>
                <a:pt x="0" y="1041319"/>
              </a:lnTo>
              <a:lnTo>
                <a:pt x="240285" y="1041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907F4-6997-4C84-A32B-A46EC162DBF2}">
      <dsp:nvSpPr>
        <dsp:cNvPr id="0" name=""/>
        <dsp:cNvSpPr/>
      </dsp:nvSpPr>
      <dsp:spPr>
        <a:xfrm>
          <a:off x="1679443" y="1301508"/>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2</a:t>
          </a:r>
        </a:p>
      </dsp:txBody>
      <dsp:txXfrm>
        <a:off x="1694684" y="1316749"/>
        <a:ext cx="802122" cy="489895"/>
      </dsp:txXfrm>
    </dsp:sp>
    <dsp:sp modelId="{621AEFC4-968B-49D9-A1E8-920500064542}">
      <dsp:nvSpPr>
        <dsp:cNvPr id="0" name=""/>
        <dsp:cNvSpPr/>
      </dsp:nvSpPr>
      <dsp:spPr>
        <a:xfrm>
          <a:off x="1439158" y="520377"/>
          <a:ext cx="240285" cy="1691791"/>
        </a:xfrm>
        <a:custGeom>
          <a:avLst/>
          <a:gdLst/>
          <a:ahLst/>
          <a:cxnLst/>
          <a:rect l="0" t="0" r="0" b="0"/>
          <a:pathLst>
            <a:path>
              <a:moveTo>
                <a:pt x="0" y="0"/>
              </a:moveTo>
              <a:lnTo>
                <a:pt x="0" y="1691791"/>
              </a:lnTo>
              <a:lnTo>
                <a:pt x="240285" y="16917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61EFC8-DE01-4BD0-A234-E9E843D9C976}">
      <dsp:nvSpPr>
        <dsp:cNvPr id="0" name=""/>
        <dsp:cNvSpPr/>
      </dsp:nvSpPr>
      <dsp:spPr>
        <a:xfrm>
          <a:off x="1679443" y="195198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3</a:t>
          </a:r>
        </a:p>
      </dsp:txBody>
      <dsp:txXfrm>
        <a:off x="1694684" y="1967221"/>
        <a:ext cx="802122" cy="489895"/>
      </dsp:txXfrm>
    </dsp:sp>
    <dsp:sp modelId="{15FD5CEE-1945-468E-AA83-80DB35E8F736}">
      <dsp:nvSpPr>
        <dsp:cNvPr id="0" name=""/>
        <dsp:cNvSpPr/>
      </dsp:nvSpPr>
      <dsp:spPr>
        <a:xfrm>
          <a:off x="1439158" y="520377"/>
          <a:ext cx="240285" cy="2342263"/>
        </a:xfrm>
        <a:custGeom>
          <a:avLst/>
          <a:gdLst/>
          <a:ahLst/>
          <a:cxnLst/>
          <a:rect l="0" t="0" r="0" b="0"/>
          <a:pathLst>
            <a:path>
              <a:moveTo>
                <a:pt x="0" y="0"/>
              </a:moveTo>
              <a:lnTo>
                <a:pt x="0" y="2342263"/>
              </a:lnTo>
              <a:lnTo>
                <a:pt x="240285" y="23422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7BF94C-0FDB-424A-B5BD-55FDE754134C}">
      <dsp:nvSpPr>
        <dsp:cNvPr id="0" name=""/>
        <dsp:cNvSpPr/>
      </dsp:nvSpPr>
      <dsp:spPr>
        <a:xfrm>
          <a:off x="1679443" y="2602452"/>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4</a:t>
          </a:r>
        </a:p>
      </dsp:txBody>
      <dsp:txXfrm>
        <a:off x="1694684" y="2617693"/>
        <a:ext cx="802122" cy="489895"/>
      </dsp:txXfrm>
    </dsp:sp>
    <dsp:sp modelId="{3D2B5881-FE66-42F2-A242-1D1029D8E615}">
      <dsp:nvSpPr>
        <dsp:cNvPr id="0" name=""/>
        <dsp:cNvSpPr/>
      </dsp:nvSpPr>
      <dsp:spPr>
        <a:xfrm>
          <a:off x="1439158" y="520377"/>
          <a:ext cx="259268" cy="2986631"/>
        </a:xfrm>
        <a:custGeom>
          <a:avLst/>
          <a:gdLst/>
          <a:ahLst/>
          <a:cxnLst/>
          <a:rect l="0" t="0" r="0" b="0"/>
          <a:pathLst>
            <a:path>
              <a:moveTo>
                <a:pt x="0" y="0"/>
              </a:moveTo>
              <a:lnTo>
                <a:pt x="0" y="2986631"/>
              </a:lnTo>
              <a:lnTo>
                <a:pt x="259268" y="29866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76B0A-A954-4379-81DC-D962FADFA3B0}">
      <dsp:nvSpPr>
        <dsp:cNvPr id="0" name=""/>
        <dsp:cNvSpPr/>
      </dsp:nvSpPr>
      <dsp:spPr>
        <a:xfrm>
          <a:off x="1698427" y="324682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5</a:t>
          </a:r>
        </a:p>
      </dsp:txBody>
      <dsp:txXfrm>
        <a:off x="1713668" y="3262061"/>
        <a:ext cx="802122" cy="48989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03C87-B269-48C9-AD5D-38DB23ADC034}">
      <dsp:nvSpPr>
        <dsp:cNvPr id="0" name=""/>
        <dsp:cNvSpPr/>
      </dsp:nvSpPr>
      <dsp:spPr>
        <a:xfrm>
          <a:off x="1198873" y="0"/>
          <a:ext cx="2402853" cy="520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n-US" sz="1700" kern="1200" dirty="0"/>
            <a:t>Visionary Communication</a:t>
          </a:r>
        </a:p>
      </dsp:txBody>
      <dsp:txXfrm>
        <a:off x="1214114" y="15241"/>
        <a:ext cx="2372371" cy="489895"/>
      </dsp:txXfrm>
    </dsp:sp>
    <dsp:sp modelId="{ED25F443-7676-4EB9-832B-40637C7489BB}">
      <dsp:nvSpPr>
        <dsp:cNvPr id="0" name=""/>
        <dsp:cNvSpPr/>
      </dsp:nvSpPr>
      <dsp:spPr>
        <a:xfrm>
          <a:off x="1439158" y="520377"/>
          <a:ext cx="240285" cy="390847"/>
        </a:xfrm>
        <a:custGeom>
          <a:avLst/>
          <a:gdLst/>
          <a:ahLst/>
          <a:cxnLst/>
          <a:rect l="0" t="0" r="0" b="0"/>
          <a:pathLst>
            <a:path>
              <a:moveTo>
                <a:pt x="0" y="0"/>
              </a:moveTo>
              <a:lnTo>
                <a:pt x="0" y="390847"/>
              </a:lnTo>
              <a:lnTo>
                <a:pt x="240285" y="3908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5DD95-0CAD-4AFC-B80E-8595CD8F6EB5}">
      <dsp:nvSpPr>
        <dsp:cNvPr id="0" name=""/>
        <dsp:cNvSpPr/>
      </dsp:nvSpPr>
      <dsp:spPr>
        <a:xfrm>
          <a:off x="1679443" y="651036"/>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1</a:t>
          </a:r>
        </a:p>
      </dsp:txBody>
      <dsp:txXfrm>
        <a:off x="1694684" y="666277"/>
        <a:ext cx="802122" cy="489895"/>
      </dsp:txXfrm>
    </dsp:sp>
    <dsp:sp modelId="{4C1F2D8C-94F9-433D-9CF2-290777CF0B1F}">
      <dsp:nvSpPr>
        <dsp:cNvPr id="0" name=""/>
        <dsp:cNvSpPr/>
      </dsp:nvSpPr>
      <dsp:spPr>
        <a:xfrm>
          <a:off x="1439158" y="520377"/>
          <a:ext cx="240285" cy="1041319"/>
        </a:xfrm>
        <a:custGeom>
          <a:avLst/>
          <a:gdLst/>
          <a:ahLst/>
          <a:cxnLst/>
          <a:rect l="0" t="0" r="0" b="0"/>
          <a:pathLst>
            <a:path>
              <a:moveTo>
                <a:pt x="0" y="0"/>
              </a:moveTo>
              <a:lnTo>
                <a:pt x="0" y="1041319"/>
              </a:lnTo>
              <a:lnTo>
                <a:pt x="240285" y="1041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907F4-6997-4C84-A32B-A46EC162DBF2}">
      <dsp:nvSpPr>
        <dsp:cNvPr id="0" name=""/>
        <dsp:cNvSpPr/>
      </dsp:nvSpPr>
      <dsp:spPr>
        <a:xfrm>
          <a:off x="1679443" y="1301508"/>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2</a:t>
          </a:r>
        </a:p>
      </dsp:txBody>
      <dsp:txXfrm>
        <a:off x="1694684" y="1316749"/>
        <a:ext cx="802122" cy="489895"/>
      </dsp:txXfrm>
    </dsp:sp>
    <dsp:sp modelId="{621AEFC4-968B-49D9-A1E8-920500064542}">
      <dsp:nvSpPr>
        <dsp:cNvPr id="0" name=""/>
        <dsp:cNvSpPr/>
      </dsp:nvSpPr>
      <dsp:spPr>
        <a:xfrm>
          <a:off x="1439158" y="520377"/>
          <a:ext cx="240285" cy="1691791"/>
        </a:xfrm>
        <a:custGeom>
          <a:avLst/>
          <a:gdLst/>
          <a:ahLst/>
          <a:cxnLst/>
          <a:rect l="0" t="0" r="0" b="0"/>
          <a:pathLst>
            <a:path>
              <a:moveTo>
                <a:pt x="0" y="0"/>
              </a:moveTo>
              <a:lnTo>
                <a:pt x="0" y="1691791"/>
              </a:lnTo>
              <a:lnTo>
                <a:pt x="240285" y="16917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61EFC8-DE01-4BD0-A234-E9E843D9C976}">
      <dsp:nvSpPr>
        <dsp:cNvPr id="0" name=""/>
        <dsp:cNvSpPr/>
      </dsp:nvSpPr>
      <dsp:spPr>
        <a:xfrm>
          <a:off x="1679443" y="195198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3</a:t>
          </a:r>
        </a:p>
      </dsp:txBody>
      <dsp:txXfrm>
        <a:off x="1694684" y="1967221"/>
        <a:ext cx="802122" cy="489895"/>
      </dsp:txXfrm>
    </dsp:sp>
    <dsp:sp modelId="{15FD5CEE-1945-468E-AA83-80DB35E8F736}">
      <dsp:nvSpPr>
        <dsp:cNvPr id="0" name=""/>
        <dsp:cNvSpPr/>
      </dsp:nvSpPr>
      <dsp:spPr>
        <a:xfrm>
          <a:off x="1439158" y="520377"/>
          <a:ext cx="240285" cy="2342263"/>
        </a:xfrm>
        <a:custGeom>
          <a:avLst/>
          <a:gdLst/>
          <a:ahLst/>
          <a:cxnLst/>
          <a:rect l="0" t="0" r="0" b="0"/>
          <a:pathLst>
            <a:path>
              <a:moveTo>
                <a:pt x="0" y="0"/>
              </a:moveTo>
              <a:lnTo>
                <a:pt x="0" y="2342263"/>
              </a:lnTo>
              <a:lnTo>
                <a:pt x="240285" y="23422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7BF94C-0FDB-424A-B5BD-55FDE754134C}">
      <dsp:nvSpPr>
        <dsp:cNvPr id="0" name=""/>
        <dsp:cNvSpPr/>
      </dsp:nvSpPr>
      <dsp:spPr>
        <a:xfrm>
          <a:off x="1679443" y="2602452"/>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4</a:t>
          </a:r>
        </a:p>
      </dsp:txBody>
      <dsp:txXfrm>
        <a:off x="1694684" y="2617693"/>
        <a:ext cx="802122" cy="489895"/>
      </dsp:txXfrm>
    </dsp:sp>
    <dsp:sp modelId="{3D2B5881-FE66-42F2-A242-1D1029D8E615}">
      <dsp:nvSpPr>
        <dsp:cNvPr id="0" name=""/>
        <dsp:cNvSpPr/>
      </dsp:nvSpPr>
      <dsp:spPr>
        <a:xfrm>
          <a:off x="1439158" y="520377"/>
          <a:ext cx="259268" cy="2986631"/>
        </a:xfrm>
        <a:custGeom>
          <a:avLst/>
          <a:gdLst/>
          <a:ahLst/>
          <a:cxnLst/>
          <a:rect l="0" t="0" r="0" b="0"/>
          <a:pathLst>
            <a:path>
              <a:moveTo>
                <a:pt x="0" y="0"/>
              </a:moveTo>
              <a:lnTo>
                <a:pt x="0" y="2986631"/>
              </a:lnTo>
              <a:lnTo>
                <a:pt x="259268" y="29866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76B0A-A954-4379-81DC-D962FADFA3B0}">
      <dsp:nvSpPr>
        <dsp:cNvPr id="0" name=""/>
        <dsp:cNvSpPr/>
      </dsp:nvSpPr>
      <dsp:spPr>
        <a:xfrm>
          <a:off x="1698427" y="324682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5</a:t>
          </a:r>
        </a:p>
      </dsp:txBody>
      <dsp:txXfrm>
        <a:off x="1713668" y="3262061"/>
        <a:ext cx="802122" cy="48989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03C87-B269-48C9-AD5D-38DB23ADC034}">
      <dsp:nvSpPr>
        <dsp:cNvPr id="0" name=""/>
        <dsp:cNvSpPr/>
      </dsp:nvSpPr>
      <dsp:spPr>
        <a:xfrm>
          <a:off x="1198873" y="0"/>
          <a:ext cx="2402853" cy="520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US" sz="2100" kern="1200" dirty="0"/>
            <a:t>Effective Coaching</a:t>
          </a:r>
        </a:p>
      </dsp:txBody>
      <dsp:txXfrm>
        <a:off x="1214114" y="15241"/>
        <a:ext cx="2372371" cy="489895"/>
      </dsp:txXfrm>
    </dsp:sp>
    <dsp:sp modelId="{ED25F443-7676-4EB9-832B-40637C7489BB}">
      <dsp:nvSpPr>
        <dsp:cNvPr id="0" name=""/>
        <dsp:cNvSpPr/>
      </dsp:nvSpPr>
      <dsp:spPr>
        <a:xfrm>
          <a:off x="1439158" y="520377"/>
          <a:ext cx="240285" cy="390847"/>
        </a:xfrm>
        <a:custGeom>
          <a:avLst/>
          <a:gdLst/>
          <a:ahLst/>
          <a:cxnLst/>
          <a:rect l="0" t="0" r="0" b="0"/>
          <a:pathLst>
            <a:path>
              <a:moveTo>
                <a:pt x="0" y="0"/>
              </a:moveTo>
              <a:lnTo>
                <a:pt x="0" y="390847"/>
              </a:lnTo>
              <a:lnTo>
                <a:pt x="240285" y="3908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5DD95-0CAD-4AFC-B80E-8595CD8F6EB5}">
      <dsp:nvSpPr>
        <dsp:cNvPr id="0" name=""/>
        <dsp:cNvSpPr/>
      </dsp:nvSpPr>
      <dsp:spPr>
        <a:xfrm>
          <a:off x="1679443" y="651036"/>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1</a:t>
          </a:r>
        </a:p>
      </dsp:txBody>
      <dsp:txXfrm>
        <a:off x="1694684" y="666277"/>
        <a:ext cx="802122" cy="489895"/>
      </dsp:txXfrm>
    </dsp:sp>
    <dsp:sp modelId="{4C1F2D8C-94F9-433D-9CF2-290777CF0B1F}">
      <dsp:nvSpPr>
        <dsp:cNvPr id="0" name=""/>
        <dsp:cNvSpPr/>
      </dsp:nvSpPr>
      <dsp:spPr>
        <a:xfrm>
          <a:off x="1439158" y="520377"/>
          <a:ext cx="240285" cy="1041319"/>
        </a:xfrm>
        <a:custGeom>
          <a:avLst/>
          <a:gdLst/>
          <a:ahLst/>
          <a:cxnLst/>
          <a:rect l="0" t="0" r="0" b="0"/>
          <a:pathLst>
            <a:path>
              <a:moveTo>
                <a:pt x="0" y="0"/>
              </a:moveTo>
              <a:lnTo>
                <a:pt x="0" y="1041319"/>
              </a:lnTo>
              <a:lnTo>
                <a:pt x="240285" y="1041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907F4-6997-4C84-A32B-A46EC162DBF2}">
      <dsp:nvSpPr>
        <dsp:cNvPr id="0" name=""/>
        <dsp:cNvSpPr/>
      </dsp:nvSpPr>
      <dsp:spPr>
        <a:xfrm>
          <a:off x="1679443" y="1301508"/>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2</a:t>
          </a:r>
        </a:p>
      </dsp:txBody>
      <dsp:txXfrm>
        <a:off x="1694684" y="1316749"/>
        <a:ext cx="802122" cy="489895"/>
      </dsp:txXfrm>
    </dsp:sp>
    <dsp:sp modelId="{621AEFC4-968B-49D9-A1E8-920500064542}">
      <dsp:nvSpPr>
        <dsp:cNvPr id="0" name=""/>
        <dsp:cNvSpPr/>
      </dsp:nvSpPr>
      <dsp:spPr>
        <a:xfrm>
          <a:off x="1439158" y="520377"/>
          <a:ext cx="240285" cy="1691791"/>
        </a:xfrm>
        <a:custGeom>
          <a:avLst/>
          <a:gdLst/>
          <a:ahLst/>
          <a:cxnLst/>
          <a:rect l="0" t="0" r="0" b="0"/>
          <a:pathLst>
            <a:path>
              <a:moveTo>
                <a:pt x="0" y="0"/>
              </a:moveTo>
              <a:lnTo>
                <a:pt x="0" y="1691791"/>
              </a:lnTo>
              <a:lnTo>
                <a:pt x="240285" y="16917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61EFC8-DE01-4BD0-A234-E9E843D9C976}">
      <dsp:nvSpPr>
        <dsp:cNvPr id="0" name=""/>
        <dsp:cNvSpPr/>
      </dsp:nvSpPr>
      <dsp:spPr>
        <a:xfrm>
          <a:off x="1679443" y="195198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3</a:t>
          </a:r>
        </a:p>
      </dsp:txBody>
      <dsp:txXfrm>
        <a:off x="1694684" y="1967221"/>
        <a:ext cx="802122" cy="489895"/>
      </dsp:txXfrm>
    </dsp:sp>
    <dsp:sp modelId="{15FD5CEE-1945-468E-AA83-80DB35E8F736}">
      <dsp:nvSpPr>
        <dsp:cNvPr id="0" name=""/>
        <dsp:cNvSpPr/>
      </dsp:nvSpPr>
      <dsp:spPr>
        <a:xfrm>
          <a:off x="1439158" y="520377"/>
          <a:ext cx="240285" cy="2342263"/>
        </a:xfrm>
        <a:custGeom>
          <a:avLst/>
          <a:gdLst/>
          <a:ahLst/>
          <a:cxnLst/>
          <a:rect l="0" t="0" r="0" b="0"/>
          <a:pathLst>
            <a:path>
              <a:moveTo>
                <a:pt x="0" y="0"/>
              </a:moveTo>
              <a:lnTo>
                <a:pt x="0" y="2342263"/>
              </a:lnTo>
              <a:lnTo>
                <a:pt x="240285" y="23422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7BF94C-0FDB-424A-B5BD-55FDE754134C}">
      <dsp:nvSpPr>
        <dsp:cNvPr id="0" name=""/>
        <dsp:cNvSpPr/>
      </dsp:nvSpPr>
      <dsp:spPr>
        <a:xfrm>
          <a:off x="1679443" y="2602452"/>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4</a:t>
          </a:r>
        </a:p>
      </dsp:txBody>
      <dsp:txXfrm>
        <a:off x="1694684" y="2617693"/>
        <a:ext cx="802122" cy="489895"/>
      </dsp:txXfrm>
    </dsp:sp>
    <dsp:sp modelId="{3D2B5881-FE66-42F2-A242-1D1029D8E615}">
      <dsp:nvSpPr>
        <dsp:cNvPr id="0" name=""/>
        <dsp:cNvSpPr/>
      </dsp:nvSpPr>
      <dsp:spPr>
        <a:xfrm>
          <a:off x="1439158" y="520377"/>
          <a:ext cx="259268" cy="2986631"/>
        </a:xfrm>
        <a:custGeom>
          <a:avLst/>
          <a:gdLst/>
          <a:ahLst/>
          <a:cxnLst/>
          <a:rect l="0" t="0" r="0" b="0"/>
          <a:pathLst>
            <a:path>
              <a:moveTo>
                <a:pt x="0" y="0"/>
              </a:moveTo>
              <a:lnTo>
                <a:pt x="0" y="2986631"/>
              </a:lnTo>
              <a:lnTo>
                <a:pt x="259268" y="29866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76B0A-A954-4379-81DC-D962FADFA3B0}">
      <dsp:nvSpPr>
        <dsp:cNvPr id="0" name=""/>
        <dsp:cNvSpPr/>
      </dsp:nvSpPr>
      <dsp:spPr>
        <a:xfrm>
          <a:off x="1698427" y="324682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5</a:t>
          </a:r>
        </a:p>
      </dsp:txBody>
      <dsp:txXfrm>
        <a:off x="1713668" y="3262061"/>
        <a:ext cx="802122" cy="48989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03C87-B269-48C9-AD5D-38DB23ADC034}">
      <dsp:nvSpPr>
        <dsp:cNvPr id="0" name=""/>
        <dsp:cNvSpPr/>
      </dsp:nvSpPr>
      <dsp:spPr>
        <a:xfrm>
          <a:off x="1198873" y="0"/>
          <a:ext cx="2402853" cy="520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815" tIns="29210" rIns="43815" bIns="29210" numCol="1" spcCol="1270" anchor="ctr" anchorCtr="0">
          <a:noAutofit/>
        </a:bodyPr>
        <a:lstStyle/>
        <a:p>
          <a:pPr marL="0" lvl="0" indent="0" algn="ctr" defTabSz="1022350">
            <a:lnSpc>
              <a:spcPct val="90000"/>
            </a:lnSpc>
            <a:spcBef>
              <a:spcPct val="0"/>
            </a:spcBef>
            <a:spcAft>
              <a:spcPct val="35000"/>
            </a:spcAft>
            <a:buNone/>
          </a:pPr>
          <a:r>
            <a:rPr lang="en-US" sz="2300" kern="1200" dirty="0"/>
            <a:t>Engaging Humor</a:t>
          </a:r>
        </a:p>
      </dsp:txBody>
      <dsp:txXfrm>
        <a:off x="1214114" y="15241"/>
        <a:ext cx="2372371" cy="489895"/>
      </dsp:txXfrm>
    </dsp:sp>
    <dsp:sp modelId="{ED25F443-7676-4EB9-832B-40637C7489BB}">
      <dsp:nvSpPr>
        <dsp:cNvPr id="0" name=""/>
        <dsp:cNvSpPr/>
      </dsp:nvSpPr>
      <dsp:spPr>
        <a:xfrm>
          <a:off x="1439158" y="520377"/>
          <a:ext cx="240285" cy="390847"/>
        </a:xfrm>
        <a:custGeom>
          <a:avLst/>
          <a:gdLst/>
          <a:ahLst/>
          <a:cxnLst/>
          <a:rect l="0" t="0" r="0" b="0"/>
          <a:pathLst>
            <a:path>
              <a:moveTo>
                <a:pt x="0" y="0"/>
              </a:moveTo>
              <a:lnTo>
                <a:pt x="0" y="390847"/>
              </a:lnTo>
              <a:lnTo>
                <a:pt x="240285" y="3908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5DD95-0CAD-4AFC-B80E-8595CD8F6EB5}">
      <dsp:nvSpPr>
        <dsp:cNvPr id="0" name=""/>
        <dsp:cNvSpPr/>
      </dsp:nvSpPr>
      <dsp:spPr>
        <a:xfrm>
          <a:off x="1679443" y="651036"/>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1</a:t>
          </a:r>
        </a:p>
      </dsp:txBody>
      <dsp:txXfrm>
        <a:off x="1694684" y="666277"/>
        <a:ext cx="802122" cy="489895"/>
      </dsp:txXfrm>
    </dsp:sp>
    <dsp:sp modelId="{4C1F2D8C-94F9-433D-9CF2-290777CF0B1F}">
      <dsp:nvSpPr>
        <dsp:cNvPr id="0" name=""/>
        <dsp:cNvSpPr/>
      </dsp:nvSpPr>
      <dsp:spPr>
        <a:xfrm>
          <a:off x="1439158" y="520377"/>
          <a:ext cx="240285" cy="1041319"/>
        </a:xfrm>
        <a:custGeom>
          <a:avLst/>
          <a:gdLst/>
          <a:ahLst/>
          <a:cxnLst/>
          <a:rect l="0" t="0" r="0" b="0"/>
          <a:pathLst>
            <a:path>
              <a:moveTo>
                <a:pt x="0" y="0"/>
              </a:moveTo>
              <a:lnTo>
                <a:pt x="0" y="1041319"/>
              </a:lnTo>
              <a:lnTo>
                <a:pt x="240285" y="1041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907F4-6997-4C84-A32B-A46EC162DBF2}">
      <dsp:nvSpPr>
        <dsp:cNvPr id="0" name=""/>
        <dsp:cNvSpPr/>
      </dsp:nvSpPr>
      <dsp:spPr>
        <a:xfrm>
          <a:off x="1679443" y="1301508"/>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2</a:t>
          </a:r>
        </a:p>
      </dsp:txBody>
      <dsp:txXfrm>
        <a:off x="1694684" y="1316749"/>
        <a:ext cx="802122" cy="489895"/>
      </dsp:txXfrm>
    </dsp:sp>
    <dsp:sp modelId="{621AEFC4-968B-49D9-A1E8-920500064542}">
      <dsp:nvSpPr>
        <dsp:cNvPr id="0" name=""/>
        <dsp:cNvSpPr/>
      </dsp:nvSpPr>
      <dsp:spPr>
        <a:xfrm>
          <a:off x="1439158" y="520377"/>
          <a:ext cx="240285" cy="1691791"/>
        </a:xfrm>
        <a:custGeom>
          <a:avLst/>
          <a:gdLst/>
          <a:ahLst/>
          <a:cxnLst/>
          <a:rect l="0" t="0" r="0" b="0"/>
          <a:pathLst>
            <a:path>
              <a:moveTo>
                <a:pt x="0" y="0"/>
              </a:moveTo>
              <a:lnTo>
                <a:pt x="0" y="1691791"/>
              </a:lnTo>
              <a:lnTo>
                <a:pt x="240285" y="16917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61EFC8-DE01-4BD0-A234-E9E843D9C976}">
      <dsp:nvSpPr>
        <dsp:cNvPr id="0" name=""/>
        <dsp:cNvSpPr/>
      </dsp:nvSpPr>
      <dsp:spPr>
        <a:xfrm>
          <a:off x="1679443" y="195198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3</a:t>
          </a:r>
        </a:p>
      </dsp:txBody>
      <dsp:txXfrm>
        <a:off x="1694684" y="1967221"/>
        <a:ext cx="802122" cy="489895"/>
      </dsp:txXfrm>
    </dsp:sp>
    <dsp:sp modelId="{15FD5CEE-1945-468E-AA83-80DB35E8F736}">
      <dsp:nvSpPr>
        <dsp:cNvPr id="0" name=""/>
        <dsp:cNvSpPr/>
      </dsp:nvSpPr>
      <dsp:spPr>
        <a:xfrm>
          <a:off x="1439158" y="520377"/>
          <a:ext cx="240285" cy="2342263"/>
        </a:xfrm>
        <a:custGeom>
          <a:avLst/>
          <a:gdLst/>
          <a:ahLst/>
          <a:cxnLst/>
          <a:rect l="0" t="0" r="0" b="0"/>
          <a:pathLst>
            <a:path>
              <a:moveTo>
                <a:pt x="0" y="0"/>
              </a:moveTo>
              <a:lnTo>
                <a:pt x="0" y="2342263"/>
              </a:lnTo>
              <a:lnTo>
                <a:pt x="240285" y="23422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7BF94C-0FDB-424A-B5BD-55FDE754134C}">
      <dsp:nvSpPr>
        <dsp:cNvPr id="0" name=""/>
        <dsp:cNvSpPr/>
      </dsp:nvSpPr>
      <dsp:spPr>
        <a:xfrm>
          <a:off x="1679443" y="2602452"/>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4</a:t>
          </a:r>
        </a:p>
      </dsp:txBody>
      <dsp:txXfrm>
        <a:off x="1694684" y="2617693"/>
        <a:ext cx="802122" cy="489895"/>
      </dsp:txXfrm>
    </dsp:sp>
    <dsp:sp modelId="{3D2B5881-FE66-42F2-A242-1D1029D8E615}">
      <dsp:nvSpPr>
        <dsp:cNvPr id="0" name=""/>
        <dsp:cNvSpPr/>
      </dsp:nvSpPr>
      <dsp:spPr>
        <a:xfrm>
          <a:off x="1439158" y="520377"/>
          <a:ext cx="259268" cy="2986631"/>
        </a:xfrm>
        <a:custGeom>
          <a:avLst/>
          <a:gdLst/>
          <a:ahLst/>
          <a:cxnLst/>
          <a:rect l="0" t="0" r="0" b="0"/>
          <a:pathLst>
            <a:path>
              <a:moveTo>
                <a:pt x="0" y="0"/>
              </a:moveTo>
              <a:lnTo>
                <a:pt x="0" y="2986631"/>
              </a:lnTo>
              <a:lnTo>
                <a:pt x="259268" y="29866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76B0A-A954-4379-81DC-D962FADFA3B0}">
      <dsp:nvSpPr>
        <dsp:cNvPr id="0" name=""/>
        <dsp:cNvSpPr/>
      </dsp:nvSpPr>
      <dsp:spPr>
        <a:xfrm>
          <a:off x="1698427" y="324682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5</a:t>
          </a:r>
        </a:p>
      </dsp:txBody>
      <dsp:txXfrm>
        <a:off x="1713668" y="3262061"/>
        <a:ext cx="802122" cy="48989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03C87-B269-48C9-AD5D-38DB23ADC034}">
      <dsp:nvSpPr>
        <dsp:cNvPr id="0" name=""/>
        <dsp:cNvSpPr/>
      </dsp:nvSpPr>
      <dsp:spPr>
        <a:xfrm>
          <a:off x="1198873" y="0"/>
          <a:ext cx="2402853" cy="520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Innovative Planning</a:t>
          </a:r>
        </a:p>
      </dsp:txBody>
      <dsp:txXfrm>
        <a:off x="1214114" y="15241"/>
        <a:ext cx="2372371" cy="489895"/>
      </dsp:txXfrm>
    </dsp:sp>
    <dsp:sp modelId="{ED25F443-7676-4EB9-832B-40637C7489BB}">
      <dsp:nvSpPr>
        <dsp:cNvPr id="0" name=""/>
        <dsp:cNvSpPr/>
      </dsp:nvSpPr>
      <dsp:spPr>
        <a:xfrm>
          <a:off x="1439158" y="520377"/>
          <a:ext cx="240285" cy="390847"/>
        </a:xfrm>
        <a:custGeom>
          <a:avLst/>
          <a:gdLst/>
          <a:ahLst/>
          <a:cxnLst/>
          <a:rect l="0" t="0" r="0" b="0"/>
          <a:pathLst>
            <a:path>
              <a:moveTo>
                <a:pt x="0" y="0"/>
              </a:moveTo>
              <a:lnTo>
                <a:pt x="0" y="390847"/>
              </a:lnTo>
              <a:lnTo>
                <a:pt x="240285" y="3908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5DD95-0CAD-4AFC-B80E-8595CD8F6EB5}">
      <dsp:nvSpPr>
        <dsp:cNvPr id="0" name=""/>
        <dsp:cNvSpPr/>
      </dsp:nvSpPr>
      <dsp:spPr>
        <a:xfrm>
          <a:off x="1679443" y="651036"/>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1</a:t>
          </a:r>
        </a:p>
      </dsp:txBody>
      <dsp:txXfrm>
        <a:off x="1694684" y="666277"/>
        <a:ext cx="802122" cy="489895"/>
      </dsp:txXfrm>
    </dsp:sp>
    <dsp:sp modelId="{4C1F2D8C-94F9-433D-9CF2-290777CF0B1F}">
      <dsp:nvSpPr>
        <dsp:cNvPr id="0" name=""/>
        <dsp:cNvSpPr/>
      </dsp:nvSpPr>
      <dsp:spPr>
        <a:xfrm>
          <a:off x="1439158" y="520377"/>
          <a:ext cx="240285" cy="1041319"/>
        </a:xfrm>
        <a:custGeom>
          <a:avLst/>
          <a:gdLst/>
          <a:ahLst/>
          <a:cxnLst/>
          <a:rect l="0" t="0" r="0" b="0"/>
          <a:pathLst>
            <a:path>
              <a:moveTo>
                <a:pt x="0" y="0"/>
              </a:moveTo>
              <a:lnTo>
                <a:pt x="0" y="1041319"/>
              </a:lnTo>
              <a:lnTo>
                <a:pt x="240285" y="1041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907F4-6997-4C84-A32B-A46EC162DBF2}">
      <dsp:nvSpPr>
        <dsp:cNvPr id="0" name=""/>
        <dsp:cNvSpPr/>
      </dsp:nvSpPr>
      <dsp:spPr>
        <a:xfrm>
          <a:off x="1679443" y="1301508"/>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2</a:t>
          </a:r>
        </a:p>
      </dsp:txBody>
      <dsp:txXfrm>
        <a:off x="1694684" y="1316749"/>
        <a:ext cx="802122" cy="489895"/>
      </dsp:txXfrm>
    </dsp:sp>
    <dsp:sp modelId="{621AEFC4-968B-49D9-A1E8-920500064542}">
      <dsp:nvSpPr>
        <dsp:cNvPr id="0" name=""/>
        <dsp:cNvSpPr/>
      </dsp:nvSpPr>
      <dsp:spPr>
        <a:xfrm>
          <a:off x="1439158" y="520377"/>
          <a:ext cx="240285" cy="1691791"/>
        </a:xfrm>
        <a:custGeom>
          <a:avLst/>
          <a:gdLst/>
          <a:ahLst/>
          <a:cxnLst/>
          <a:rect l="0" t="0" r="0" b="0"/>
          <a:pathLst>
            <a:path>
              <a:moveTo>
                <a:pt x="0" y="0"/>
              </a:moveTo>
              <a:lnTo>
                <a:pt x="0" y="1691791"/>
              </a:lnTo>
              <a:lnTo>
                <a:pt x="240285" y="16917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61EFC8-DE01-4BD0-A234-E9E843D9C976}">
      <dsp:nvSpPr>
        <dsp:cNvPr id="0" name=""/>
        <dsp:cNvSpPr/>
      </dsp:nvSpPr>
      <dsp:spPr>
        <a:xfrm>
          <a:off x="1679443" y="195198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3</a:t>
          </a:r>
        </a:p>
      </dsp:txBody>
      <dsp:txXfrm>
        <a:off x="1694684" y="1967221"/>
        <a:ext cx="802122" cy="489895"/>
      </dsp:txXfrm>
    </dsp:sp>
    <dsp:sp modelId="{15FD5CEE-1945-468E-AA83-80DB35E8F736}">
      <dsp:nvSpPr>
        <dsp:cNvPr id="0" name=""/>
        <dsp:cNvSpPr/>
      </dsp:nvSpPr>
      <dsp:spPr>
        <a:xfrm>
          <a:off x="1439158" y="520377"/>
          <a:ext cx="240285" cy="2342263"/>
        </a:xfrm>
        <a:custGeom>
          <a:avLst/>
          <a:gdLst/>
          <a:ahLst/>
          <a:cxnLst/>
          <a:rect l="0" t="0" r="0" b="0"/>
          <a:pathLst>
            <a:path>
              <a:moveTo>
                <a:pt x="0" y="0"/>
              </a:moveTo>
              <a:lnTo>
                <a:pt x="0" y="2342263"/>
              </a:lnTo>
              <a:lnTo>
                <a:pt x="240285" y="23422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7BF94C-0FDB-424A-B5BD-55FDE754134C}">
      <dsp:nvSpPr>
        <dsp:cNvPr id="0" name=""/>
        <dsp:cNvSpPr/>
      </dsp:nvSpPr>
      <dsp:spPr>
        <a:xfrm>
          <a:off x="1679443" y="2602452"/>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4</a:t>
          </a:r>
        </a:p>
      </dsp:txBody>
      <dsp:txXfrm>
        <a:off x="1694684" y="2617693"/>
        <a:ext cx="802122" cy="489895"/>
      </dsp:txXfrm>
    </dsp:sp>
    <dsp:sp modelId="{3D2B5881-FE66-42F2-A242-1D1029D8E615}">
      <dsp:nvSpPr>
        <dsp:cNvPr id="0" name=""/>
        <dsp:cNvSpPr/>
      </dsp:nvSpPr>
      <dsp:spPr>
        <a:xfrm>
          <a:off x="1439158" y="520377"/>
          <a:ext cx="259268" cy="2986631"/>
        </a:xfrm>
        <a:custGeom>
          <a:avLst/>
          <a:gdLst/>
          <a:ahLst/>
          <a:cxnLst/>
          <a:rect l="0" t="0" r="0" b="0"/>
          <a:pathLst>
            <a:path>
              <a:moveTo>
                <a:pt x="0" y="0"/>
              </a:moveTo>
              <a:lnTo>
                <a:pt x="0" y="2986631"/>
              </a:lnTo>
              <a:lnTo>
                <a:pt x="259268" y="29866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76B0A-A954-4379-81DC-D962FADFA3B0}">
      <dsp:nvSpPr>
        <dsp:cNvPr id="0" name=""/>
        <dsp:cNvSpPr/>
      </dsp:nvSpPr>
      <dsp:spPr>
        <a:xfrm>
          <a:off x="1698427" y="324682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5</a:t>
          </a:r>
        </a:p>
      </dsp:txBody>
      <dsp:txXfrm>
        <a:off x="1713668" y="3262061"/>
        <a:ext cx="802122" cy="48989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03C87-B269-48C9-AD5D-38DB23ADC034}">
      <dsp:nvSpPr>
        <dsp:cNvPr id="0" name=""/>
        <dsp:cNvSpPr/>
      </dsp:nvSpPr>
      <dsp:spPr>
        <a:xfrm>
          <a:off x="1198873" y="0"/>
          <a:ext cx="2402853" cy="520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n-US" sz="1700" kern="1200" dirty="0"/>
            <a:t>Leadership Development </a:t>
          </a:r>
        </a:p>
      </dsp:txBody>
      <dsp:txXfrm>
        <a:off x="1214114" y="15241"/>
        <a:ext cx="2372371" cy="489895"/>
      </dsp:txXfrm>
    </dsp:sp>
    <dsp:sp modelId="{ED25F443-7676-4EB9-832B-40637C7489BB}">
      <dsp:nvSpPr>
        <dsp:cNvPr id="0" name=""/>
        <dsp:cNvSpPr/>
      </dsp:nvSpPr>
      <dsp:spPr>
        <a:xfrm>
          <a:off x="1439158" y="520377"/>
          <a:ext cx="240285" cy="390847"/>
        </a:xfrm>
        <a:custGeom>
          <a:avLst/>
          <a:gdLst/>
          <a:ahLst/>
          <a:cxnLst/>
          <a:rect l="0" t="0" r="0" b="0"/>
          <a:pathLst>
            <a:path>
              <a:moveTo>
                <a:pt x="0" y="0"/>
              </a:moveTo>
              <a:lnTo>
                <a:pt x="0" y="390847"/>
              </a:lnTo>
              <a:lnTo>
                <a:pt x="240285" y="3908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5DD95-0CAD-4AFC-B80E-8595CD8F6EB5}">
      <dsp:nvSpPr>
        <dsp:cNvPr id="0" name=""/>
        <dsp:cNvSpPr/>
      </dsp:nvSpPr>
      <dsp:spPr>
        <a:xfrm>
          <a:off x="1679443" y="651036"/>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1</a:t>
          </a:r>
        </a:p>
      </dsp:txBody>
      <dsp:txXfrm>
        <a:off x="1694684" y="666277"/>
        <a:ext cx="802122" cy="489895"/>
      </dsp:txXfrm>
    </dsp:sp>
    <dsp:sp modelId="{4C1F2D8C-94F9-433D-9CF2-290777CF0B1F}">
      <dsp:nvSpPr>
        <dsp:cNvPr id="0" name=""/>
        <dsp:cNvSpPr/>
      </dsp:nvSpPr>
      <dsp:spPr>
        <a:xfrm>
          <a:off x="1439158" y="520377"/>
          <a:ext cx="240285" cy="1041319"/>
        </a:xfrm>
        <a:custGeom>
          <a:avLst/>
          <a:gdLst/>
          <a:ahLst/>
          <a:cxnLst/>
          <a:rect l="0" t="0" r="0" b="0"/>
          <a:pathLst>
            <a:path>
              <a:moveTo>
                <a:pt x="0" y="0"/>
              </a:moveTo>
              <a:lnTo>
                <a:pt x="0" y="1041319"/>
              </a:lnTo>
              <a:lnTo>
                <a:pt x="240285" y="1041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907F4-6997-4C84-A32B-A46EC162DBF2}">
      <dsp:nvSpPr>
        <dsp:cNvPr id="0" name=""/>
        <dsp:cNvSpPr/>
      </dsp:nvSpPr>
      <dsp:spPr>
        <a:xfrm>
          <a:off x="1679443" y="1301508"/>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2</a:t>
          </a:r>
        </a:p>
      </dsp:txBody>
      <dsp:txXfrm>
        <a:off x="1694684" y="1316749"/>
        <a:ext cx="802122" cy="489895"/>
      </dsp:txXfrm>
    </dsp:sp>
    <dsp:sp modelId="{621AEFC4-968B-49D9-A1E8-920500064542}">
      <dsp:nvSpPr>
        <dsp:cNvPr id="0" name=""/>
        <dsp:cNvSpPr/>
      </dsp:nvSpPr>
      <dsp:spPr>
        <a:xfrm>
          <a:off x="1439158" y="520377"/>
          <a:ext cx="240285" cy="1691791"/>
        </a:xfrm>
        <a:custGeom>
          <a:avLst/>
          <a:gdLst/>
          <a:ahLst/>
          <a:cxnLst/>
          <a:rect l="0" t="0" r="0" b="0"/>
          <a:pathLst>
            <a:path>
              <a:moveTo>
                <a:pt x="0" y="0"/>
              </a:moveTo>
              <a:lnTo>
                <a:pt x="0" y="1691791"/>
              </a:lnTo>
              <a:lnTo>
                <a:pt x="240285" y="16917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61EFC8-DE01-4BD0-A234-E9E843D9C976}">
      <dsp:nvSpPr>
        <dsp:cNvPr id="0" name=""/>
        <dsp:cNvSpPr/>
      </dsp:nvSpPr>
      <dsp:spPr>
        <a:xfrm>
          <a:off x="1679443" y="195198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3</a:t>
          </a:r>
        </a:p>
      </dsp:txBody>
      <dsp:txXfrm>
        <a:off x="1694684" y="1967221"/>
        <a:ext cx="802122" cy="489895"/>
      </dsp:txXfrm>
    </dsp:sp>
    <dsp:sp modelId="{15FD5CEE-1945-468E-AA83-80DB35E8F736}">
      <dsp:nvSpPr>
        <dsp:cNvPr id="0" name=""/>
        <dsp:cNvSpPr/>
      </dsp:nvSpPr>
      <dsp:spPr>
        <a:xfrm>
          <a:off x="1439158" y="520377"/>
          <a:ext cx="240285" cy="2342263"/>
        </a:xfrm>
        <a:custGeom>
          <a:avLst/>
          <a:gdLst/>
          <a:ahLst/>
          <a:cxnLst/>
          <a:rect l="0" t="0" r="0" b="0"/>
          <a:pathLst>
            <a:path>
              <a:moveTo>
                <a:pt x="0" y="0"/>
              </a:moveTo>
              <a:lnTo>
                <a:pt x="0" y="2342263"/>
              </a:lnTo>
              <a:lnTo>
                <a:pt x="240285" y="23422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7BF94C-0FDB-424A-B5BD-55FDE754134C}">
      <dsp:nvSpPr>
        <dsp:cNvPr id="0" name=""/>
        <dsp:cNvSpPr/>
      </dsp:nvSpPr>
      <dsp:spPr>
        <a:xfrm>
          <a:off x="1679443" y="2602452"/>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4</a:t>
          </a:r>
        </a:p>
      </dsp:txBody>
      <dsp:txXfrm>
        <a:off x="1694684" y="2617693"/>
        <a:ext cx="802122" cy="489895"/>
      </dsp:txXfrm>
    </dsp:sp>
    <dsp:sp modelId="{3D2B5881-FE66-42F2-A242-1D1029D8E615}">
      <dsp:nvSpPr>
        <dsp:cNvPr id="0" name=""/>
        <dsp:cNvSpPr/>
      </dsp:nvSpPr>
      <dsp:spPr>
        <a:xfrm>
          <a:off x="1439158" y="520377"/>
          <a:ext cx="259268" cy="2986631"/>
        </a:xfrm>
        <a:custGeom>
          <a:avLst/>
          <a:gdLst/>
          <a:ahLst/>
          <a:cxnLst/>
          <a:rect l="0" t="0" r="0" b="0"/>
          <a:pathLst>
            <a:path>
              <a:moveTo>
                <a:pt x="0" y="0"/>
              </a:moveTo>
              <a:lnTo>
                <a:pt x="0" y="2986631"/>
              </a:lnTo>
              <a:lnTo>
                <a:pt x="259268" y="29866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76B0A-A954-4379-81DC-D962FADFA3B0}">
      <dsp:nvSpPr>
        <dsp:cNvPr id="0" name=""/>
        <dsp:cNvSpPr/>
      </dsp:nvSpPr>
      <dsp:spPr>
        <a:xfrm>
          <a:off x="1698427" y="324682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5</a:t>
          </a:r>
        </a:p>
      </dsp:txBody>
      <dsp:txXfrm>
        <a:off x="1713668" y="3262061"/>
        <a:ext cx="802122" cy="48989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03C87-B269-48C9-AD5D-38DB23ADC034}">
      <dsp:nvSpPr>
        <dsp:cNvPr id="0" name=""/>
        <dsp:cNvSpPr/>
      </dsp:nvSpPr>
      <dsp:spPr>
        <a:xfrm>
          <a:off x="1198873" y="0"/>
          <a:ext cx="2402853" cy="520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n-US" sz="1700" kern="1200" dirty="0"/>
            <a:t>Motivational Strategies</a:t>
          </a:r>
        </a:p>
      </dsp:txBody>
      <dsp:txXfrm>
        <a:off x="1214114" y="15241"/>
        <a:ext cx="2372371" cy="489895"/>
      </dsp:txXfrm>
    </dsp:sp>
    <dsp:sp modelId="{ED25F443-7676-4EB9-832B-40637C7489BB}">
      <dsp:nvSpPr>
        <dsp:cNvPr id="0" name=""/>
        <dsp:cNvSpPr/>
      </dsp:nvSpPr>
      <dsp:spPr>
        <a:xfrm>
          <a:off x="1439158" y="520377"/>
          <a:ext cx="240285" cy="390847"/>
        </a:xfrm>
        <a:custGeom>
          <a:avLst/>
          <a:gdLst/>
          <a:ahLst/>
          <a:cxnLst/>
          <a:rect l="0" t="0" r="0" b="0"/>
          <a:pathLst>
            <a:path>
              <a:moveTo>
                <a:pt x="0" y="0"/>
              </a:moveTo>
              <a:lnTo>
                <a:pt x="0" y="390847"/>
              </a:lnTo>
              <a:lnTo>
                <a:pt x="240285" y="3908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5DD95-0CAD-4AFC-B80E-8595CD8F6EB5}">
      <dsp:nvSpPr>
        <dsp:cNvPr id="0" name=""/>
        <dsp:cNvSpPr/>
      </dsp:nvSpPr>
      <dsp:spPr>
        <a:xfrm>
          <a:off x="1679443" y="651036"/>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1</a:t>
          </a:r>
        </a:p>
      </dsp:txBody>
      <dsp:txXfrm>
        <a:off x="1694684" y="666277"/>
        <a:ext cx="802122" cy="489895"/>
      </dsp:txXfrm>
    </dsp:sp>
    <dsp:sp modelId="{4C1F2D8C-94F9-433D-9CF2-290777CF0B1F}">
      <dsp:nvSpPr>
        <dsp:cNvPr id="0" name=""/>
        <dsp:cNvSpPr/>
      </dsp:nvSpPr>
      <dsp:spPr>
        <a:xfrm>
          <a:off x="1439158" y="520377"/>
          <a:ext cx="240285" cy="1041319"/>
        </a:xfrm>
        <a:custGeom>
          <a:avLst/>
          <a:gdLst/>
          <a:ahLst/>
          <a:cxnLst/>
          <a:rect l="0" t="0" r="0" b="0"/>
          <a:pathLst>
            <a:path>
              <a:moveTo>
                <a:pt x="0" y="0"/>
              </a:moveTo>
              <a:lnTo>
                <a:pt x="0" y="1041319"/>
              </a:lnTo>
              <a:lnTo>
                <a:pt x="240285" y="1041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907F4-6997-4C84-A32B-A46EC162DBF2}">
      <dsp:nvSpPr>
        <dsp:cNvPr id="0" name=""/>
        <dsp:cNvSpPr/>
      </dsp:nvSpPr>
      <dsp:spPr>
        <a:xfrm>
          <a:off x="1679443" y="1301508"/>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2</a:t>
          </a:r>
        </a:p>
      </dsp:txBody>
      <dsp:txXfrm>
        <a:off x="1694684" y="1316749"/>
        <a:ext cx="802122" cy="489895"/>
      </dsp:txXfrm>
    </dsp:sp>
    <dsp:sp modelId="{621AEFC4-968B-49D9-A1E8-920500064542}">
      <dsp:nvSpPr>
        <dsp:cNvPr id="0" name=""/>
        <dsp:cNvSpPr/>
      </dsp:nvSpPr>
      <dsp:spPr>
        <a:xfrm>
          <a:off x="1439158" y="520377"/>
          <a:ext cx="240285" cy="1691791"/>
        </a:xfrm>
        <a:custGeom>
          <a:avLst/>
          <a:gdLst/>
          <a:ahLst/>
          <a:cxnLst/>
          <a:rect l="0" t="0" r="0" b="0"/>
          <a:pathLst>
            <a:path>
              <a:moveTo>
                <a:pt x="0" y="0"/>
              </a:moveTo>
              <a:lnTo>
                <a:pt x="0" y="1691791"/>
              </a:lnTo>
              <a:lnTo>
                <a:pt x="240285" y="16917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61EFC8-DE01-4BD0-A234-E9E843D9C976}">
      <dsp:nvSpPr>
        <dsp:cNvPr id="0" name=""/>
        <dsp:cNvSpPr/>
      </dsp:nvSpPr>
      <dsp:spPr>
        <a:xfrm>
          <a:off x="1679443" y="195198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3</a:t>
          </a:r>
        </a:p>
      </dsp:txBody>
      <dsp:txXfrm>
        <a:off x="1694684" y="1967221"/>
        <a:ext cx="802122" cy="489895"/>
      </dsp:txXfrm>
    </dsp:sp>
    <dsp:sp modelId="{15FD5CEE-1945-468E-AA83-80DB35E8F736}">
      <dsp:nvSpPr>
        <dsp:cNvPr id="0" name=""/>
        <dsp:cNvSpPr/>
      </dsp:nvSpPr>
      <dsp:spPr>
        <a:xfrm>
          <a:off x="1439158" y="520377"/>
          <a:ext cx="240285" cy="2342263"/>
        </a:xfrm>
        <a:custGeom>
          <a:avLst/>
          <a:gdLst/>
          <a:ahLst/>
          <a:cxnLst/>
          <a:rect l="0" t="0" r="0" b="0"/>
          <a:pathLst>
            <a:path>
              <a:moveTo>
                <a:pt x="0" y="0"/>
              </a:moveTo>
              <a:lnTo>
                <a:pt x="0" y="2342263"/>
              </a:lnTo>
              <a:lnTo>
                <a:pt x="240285" y="23422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7BF94C-0FDB-424A-B5BD-55FDE754134C}">
      <dsp:nvSpPr>
        <dsp:cNvPr id="0" name=""/>
        <dsp:cNvSpPr/>
      </dsp:nvSpPr>
      <dsp:spPr>
        <a:xfrm>
          <a:off x="1679443" y="2602452"/>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4</a:t>
          </a:r>
        </a:p>
      </dsp:txBody>
      <dsp:txXfrm>
        <a:off x="1694684" y="2617693"/>
        <a:ext cx="802122" cy="489895"/>
      </dsp:txXfrm>
    </dsp:sp>
    <dsp:sp modelId="{3D2B5881-FE66-42F2-A242-1D1029D8E615}">
      <dsp:nvSpPr>
        <dsp:cNvPr id="0" name=""/>
        <dsp:cNvSpPr/>
      </dsp:nvSpPr>
      <dsp:spPr>
        <a:xfrm>
          <a:off x="1439158" y="520377"/>
          <a:ext cx="259268" cy="2986631"/>
        </a:xfrm>
        <a:custGeom>
          <a:avLst/>
          <a:gdLst/>
          <a:ahLst/>
          <a:cxnLst/>
          <a:rect l="0" t="0" r="0" b="0"/>
          <a:pathLst>
            <a:path>
              <a:moveTo>
                <a:pt x="0" y="0"/>
              </a:moveTo>
              <a:lnTo>
                <a:pt x="0" y="2986631"/>
              </a:lnTo>
              <a:lnTo>
                <a:pt x="259268" y="29866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76B0A-A954-4379-81DC-D962FADFA3B0}">
      <dsp:nvSpPr>
        <dsp:cNvPr id="0" name=""/>
        <dsp:cNvSpPr/>
      </dsp:nvSpPr>
      <dsp:spPr>
        <a:xfrm>
          <a:off x="1698427" y="324682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5</a:t>
          </a:r>
        </a:p>
      </dsp:txBody>
      <dsp:txXfrm>
        <a:off x="1713668" y="3262061"/>
        <a:ext cx="802122" cy="48989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03C87-B269-48C9-AD5D-38DB23ADC034}">
      <dsp:nvSpPr>
        <dsp:cNvPr id="0" name=""/>
        <dsp:cNvSpPr/>
      </dsp:nvSpPr>
      <dsp:spPr>
        <a:xfrm>
          <a:off x="1198873" y="0"/>
          <a:ext cx="2402853" cy="520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24130" rIns="36195" bIns="24130" numCol="1" spcCol="1270" anchor="ctr" anchorCtr="0">
          <a:noAutofit/>
        </a:bodyPr>
        <a:lstStyle/>
        <a:p>
          <a:pPr marL="0" lvl="0" indent="0" algn="ctr" defTabSz="844550">
            <a:lnSpc>
              <a:spcPct val="90000"/>
            </a:lnSpc>
            <a:spcBef>
              <a:spcPct val="0"/>
            </a:spcBef>
            <a:spcAft>
              <a:spcPct val="35000"/>
            </a:spcAft>
            <a:buNone/>
          </a:pPr>
          <a:r>
            <a:rPr lang="en-US" sz="1900" kern="1200" dirty="0"/>
            <a:t>Persuasive Influence</a:t>
          </a:r>
        </a:p>
      </dsp:txBody>
      <dsp:txXfrm>
        <a:off x="1214114" y="15241"/>
        <a:ext cx="2372371" cy="489895"/>
      </dsp:txXfrm>
    </dsp:sp>
    <dsp:sp modelId="{ED25F443-7676-4EB9-832B-40637C7489BB}">
      <dsp:nvSpPr>
        <dsp:cNvPr id="0" name=""/>
        <dsp:cNvSpPr/>
      </dsp:nvSpPr>
      <dsp:spPr>
        <a:xfrm>
          <a:off x="1439158" y="520377"/>
          <a:ext cx="240285" cy="390847"/>
        </a:xfrm>
        <a:custGeom>
          <a:avLst/>
          <a:gdLst/>
          <a:ahLst/>
          <a:cxnLst/>
          <a:rect l="0" t="0" r="0" b="0"/>
          <a:pathLst>
            <a:path>
              <a:moveTo>
                <a:pt x="0" y="0"/>
              </a:moveTo>
              <a:lnTo>
                <a:pt x="0" y="390847"/>
              </a:lnTo>
              <a:lnTo>
                <a:pt x="240285" y="3908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5DD95-0CAD-4AFC-B80E-8595CD8F6EB5}">
      <dsp:nvSpPr>
        <dsp:cNvPr id="0" name=""/>
        <dsp:cNvSpPr/>
      </dsp:nvSpPr>
      <dsp:spPr>
        <a:xfrm>
          <a:off x="1679443" y="651036"/>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1</a:t>
          </a:r>
        </a:p>
      </dsp:txBody>
      <dsp:txXfrm>
        <a:off x="1694684" y="666277"/>
        <a:ext cx="802122" cy="489895"/>
      </dsp:txXfrm>
    </dsp:sp>
    <dsp:sp modelId="{4C1F2D8C-94F9-433D-9CF2-290777CF0B1F}">
      <dsp:nvSpPr>
        <dsp:cNvPr id="0" name=""/>
        <dsp:cNvSpPr/>
      </dsp:nvSpPr>
      <dsp:spPr>
        <a:xfrm>
          <a:off x="1439158" y="520377"/>
          <a:ext cx="240285" cy="1041319"/>
        </a:xfrm>
        <a:custGeom>
          <a:avLst/>
          <a:gdLst/>
          <a:ahLst/>
          <a:cxnLst/>
          <a:rect l="0" t="0" r="0" b="0"/>
          <a:pathLst>
            <a:path>
              <a:moveTo>
                <a:pt x="0" y="0"/>
              </a:moveTo>
              <a:lnTo>
                <a:pt x="0" y="1041319"/>
              </a:lnTo>
              <a:lnTo>
                <a:pt x="240285" y="1041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907F4-6997-4C84-A32B-A46EC162DBF2}">
      <dsp:nvSpPr>
        <dsp:cNvPr id="0" name=""/>
        <dsp:cNvSpPr/>
      </dsp:nvSpPr>
      <dsp:spPr>
        <a:xfrm>
          <a:off x="1679443" y="1301508"/>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2</a:t>
          </a:r>
        </a:p>
      </dsp:txBody>
      <dsp:txXfrm>
        <a:off x="1694684" y="1316749"/>
        <a:ext cx="802122" cy="489895"/>
      </dsp:txXfrm>
    </dsp:sp>
    <dsp:sp modelId="{621AEFC4-968B-49D9-A1E8-920500064542}">
      <dsp:nvSpPr>
        <dsp:cNvPr id="0" name=""/>
        <dsp:cNvSpPr/>
      </dsp:nvSpPr>
      <dsp:spPr>
        <a:xfrm>
          <a:off x="1439158" y="520377"/>
          <a:ext cx="240285" cy="1691791"/>
        </a:xfrm>
        <a:custGeom>
          <a:avLst/>
          <a:gdLst/>
          <a:ahLst/>
          <a:cxnLst/>
          <a:rect l="0" t="0" r="0" b="0"/>
          <a:pathLst>
            <a:path>
              <a:moveTo>
                <a:pt x="0" y="0"/>
              </a:moveTo>
              <a:lnTo>
                <a:pt x="0" y="1691791"/>
              </a:lnTo>
              <a:lnTo>
                <a:pt x="240285" y="16917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61EFC8-DE01-4BD0-A234-E9E843D9C976}">
      <dsp:nvSpPr>
        <dsp:cNvPr id="0" name=""/>
        <dsp:cNvSpPr/>
      </dsp:nvSpPr>
      <dsp:spPr>
        <a:xfrm>
          <a:off x="1679443" y="195198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3</a:t>
          </a:r>
        </a:p>
      </dsp:txBody>
      <dsp:txXfrm>
        <a:off x="1694684" y="1967221"/>
        <a:ext cx="802122" cy="489895"/>
      </dsp:txXfrm>
    </dsp:sp>
    <dsp:sp modelId="{15FD5CEE-1945-468E-AA83-80DB35E8F736}">
      <dsp:nvSpPr>
        <dsp:cNvPr id="0" name=""/>
        <dsp:cNvSpPr/>
      </dsp:nvSpPr>
      <dsp:spPr>
        <a:xfrm>
          <a:off x="1439158" y="520377"/>
          <a:ext cx="240285" cy="2342263"/>
        </a:xfrm>
        <a:custGeom>
          <a:avLst/>
          <a:gdLst/>
          <a:ahLst/>
          <a:cxnLst/>
          <a:rect l="0" t="0" r="0" b="0"/>
          <a:pathLst>
            <a:path>
              <a:moveTo>
                <a:pt x="0" y="0"/>
              </a:moveTo>
              <a:lnTo>
                <a:pt x="0" y="2342263"/>
              </a:lnTo>
              <a:lnTo>
                <a:pt x="240285" y="23422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7BF94C-0FDB-424A-B5BD-55FDE754134C}">
      <dsp:nvSpPr>
        <dsp:cNvPr id="0" name=""/>
        <dsp:cNvSpPr/>
      </dsp:nvSpPr>
      <dsp:spPr>
        <a:xfrm>
          <a:off x="1679443" y="2602452"/>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4</a:t>
          </a:r>
        </a:p>
      </dsp:txBody>
      <dsp:txXfrm>
        <a:off x="1694684" y="2617693"/>
        <a:ext cx="802122" cy="489895"/>
      </dsp:txXfrm>
    </dsp:sp>
    <dsp:sp modelId="{3D2B5881-FE66-42F2-A242-1D1029D8E615}">
      <dsp:nvSpPr>
        <dsp:cNvPr id="0" name=""/>
        <dsp:cNvSpPr/>
      </dsp:nvSpPr>
      <dsp:spPr>
        <a:xfrm>
          <a:off x="1439158" y="520377"/>
          <a:ext cx="259268" cy="2986631"/>
        </a:xfrm>
        <a:custGeom>
          <a:avLst/>
          <a:gdLst/>
          <a:ahLst/>
          <a:cxnLst/>
          <a:rect l="0" t="0" r="0" b="0"/>
          <a:pathLst>
            <a:path>
              <a:moveTo>
                <a:pt x="0" y="0"/>
              </a:moveTo>
              <a:lnTo>
                <a:pt x="0" y="2986631"/>
              </a:lnTo>
              <a:lnTo>
                <a:pt x="259268" y="29866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76B0A-A954-4379-81DC-D962FADFA3B0}">
      <dsp:nvSpPr>
        <dsp:cNvPr id="0" name=""/>
        <dsp:cNvSpPr/>
      </dsp:nvSpPr>
      <dsp:spPr>
        <a:xfrm>
          <a:off x="1698427" y="324682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5</a:t>
          </a:r>
        </a:p>
      </dsp:txBody>
      <dsp:txXfrm>
        <a:off x="1713668" y="3262061"/>
        <a:ext cx="802122" cy="48989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03C87-B269-48C9-AD5D-38DB23ADC034}">
      <dsp:nvSpPr>
        <dsp:cNvPr id="0" name=""/>
        <dsp:cNvSpPr/>
      </dsp:nvSpPr>
      <dsp:spPr>
        <a:xfrm>
          <a:off x="1198873" y="0"/>
          <a:ext cx="2402853" cy="520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24130" rIns="36195" bIns="24130" numCol="1" spcCol="1270" anchor="ctr" anchorCtr="0">
          <a:noAutofit/>
        </a:bodyPr>
        <a:lstStyle/>
        <a:p>
          <a:pPr marL="0" lvl="0" indent="0" algn="ctr" defTabSz="844550">
            <a:lnSpc>
              <a:spcPct val="90000"/>
            </a:lnSpc>
            <a:spcBef>
              <a:spcPct val="0"/>
            </a:spcBef>
            <a:spcAft>
              <a:spcPct val="35000"/>
            </a:spcAft>
            <a:buNone/>
          </a:pPr>
          <a:r>
            <a:rPr lang="en-US" sz="1900" kern="1200" dirty="0"/>
            <a:t>Presentation Mastery</a:t>
          </a:r>
        </a:p>
      </dsp:txBody>
      <dsp:txXfrm>
        <a:off x="1214114" y="15241"/>
        <a:ext cx="2372371" cy="489895"/>
      </dsp:txXfrm>
    </dsp:sp>
    <dsp:sp modelId="{ED25F443-7676-4EB9-832B-40637C7489BB}">
      <dsp:nvSpPr>
        <dsp:cNvPr id="0" name=""/>
        <dsp:cNvSpPr/>
      </dsp:nvSpPr>
      <dsp:spPr>
        <a:xfrm>
          <a:off x="1439158" y="520377"/>
          <a:ext cx="240285" cy="390847"/>
        </a:xfrm>
        <a:custGeom>
          <a:avLst/>
          <a:gdLst/>
          <a:ahLst/>
          <a:cxnLst/>
          <a:rect l="0" t="0" r="0" b="0"/>
          <a:pathLst>
            <a:path>
              <a:moveTo>
                <a:pt x="0" y="0"/>
              </a:moveTo>
              <a:lnTo>
                <a:pt x="0" y="390847"/>
              </a:lnTo>
              <a:lnTo>
                <a:pt x="240285" y="3908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5DD95-0CAD-4AFC-B80E-8595CD8F6EB5}">
      <dsp:nvSpPr>
        <dsp:cNvPr id="0" name=""/>
        <dsp:cNvSpPr/>
      </dsp:nvSpPr>
      <dsp:spPr>
        <a:xfrm>
          <a:off x="1679443" y="651036"/>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1</a:t>
          </a:r>
        </a:p>
      </dsp:txBody>
      <dsp:txXfrm>
        <a:off x="1694684" y="666277"/>
        <a:ext cx="802122" cy="489895"/>
      </dsp:txXfrm>
    </dsp:sp>
    <dsp:sp modelId="{4C1F2D8C-94F9-433D-9CF2-290777CF0B1F}">
      <dsp:nvSpPr>
        <dsp:cNvPr id="0" name=""/>
        <dsp:cNvSpPr/>
      </dsp:nvSpPr>
      <dsp:spPr>
        <a:xfrm>
          <a:off x="1439158" y="520377"/>
          <a:ext cx="240285" cy="1041319"/>
        </a:xfrm>
        <a:custGeom>
          <a:avLst/>
          <a:gdLst/>
          <a:ahLst/>
          <a:cxnLst/>
          <a:rect l="0" t="0" r="0" b="0"/>
          <a:pathLst>
            <a:path>
              <a:moveTo>
                <a:pt x="0" y="0"/>
              </a:moveTo>
              <a:lnTo>
                <a:pt x="0" y="1041319"/>
              </a:lnTo>
              <a:lnTo>
                <a:pt x="240285" y="1041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907F4-6997-4C84-A32B-A46EC162DBF2}">
      <dsp:nvSpPr>
        <dsp:cNvPr id="0" name=""/>
        <dsp:cNvSpPr/>
      </dsp:nvSpPr>
      <dsp:spPr>
        <a:xfrm>
          <a:off x="1679443" y="1301508"/>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2</a:t>
          </a:r>
        </a:p>
      </dsp:txBody>
      <dsp:txXfrm>
        <a:off x="1694684" y="1316749"/>
        <a:ext cx="802122" cy="489895"/>
      </dsp:txXfrm>
    </dsp:sp>
    <dsp:sp modelId="{621AEFC4-968B-49D9-A1E8-920500064542}">
      <dsp:nvSpPr>
        <dsp:cNvPr id="0" name=""/>
        <dsp:cNvSpPr/>
      </dsp:nvSpPr>
      <dsp:spPr>
        <a:xfrm>
          <a:off x="1439158" y="520377"/>
          <a:ext cx="240285" cy="1691791"/>
        </a:xfrm>
        <a:custGeom>
          <a:avLst/>
          <a:gdLst/>
          <a:ahLst/>
          <a:cxnLst/>
          <a:rect l="0" t="0" r="0" b="0"/>
          <a:pathLst>
            <a:path>
              <a:moveTo>
                <a:pt x="0" y="0"/>
              </a:moveTo>
              <a:lnTo>
                <a:pt x="0" y="1691791"/>
              </a:lnTo>
              <a:lnTo>
                <a:pt x="240285" y="16917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61EFC8-DE01-4BD0-A234-E9E843D9C976}">
      <dsp:nvSpPr>
        <dsp:cNvPr id="0" name=""/>
        <dsp:cNvSpPr/>
      </dsp:nvSpPr>
      <dsp:spPr>
        <a:xfrm>
          <a:off x="1679443" y="195198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3</a:t>
          </a:r>
        </a:p>
      </dsp:txBody>
      <dsp:txXfrm>
        <a:off x="1694684" y="1967221"/>
        <a:ext cx="802122" cy="489895"/>
      </dsp:txXfrm>
    </dsp:sp>
    <dsp:sp modelId="{15FD5CEE-1945-468E-AA83-80DB35E8F736}">
      <dsp:nvSpPr>
        <dsp:cNvPr id="0" name=""/>
        <dsp:cNvSpPr/>
      </dsp:nvSpPr>
      <dsp:spPr>
        <a:xfrm>
          <a:off x="1439158" y="520377"/>
          <a:ext cx="240285" cy="2342263"/>
        </a:xfrm>
        <a:custGeom>
          <a:avLst/>
          <a:gdLst/>
          <a:ahLst/>
          <a:cxnLst/>
          <a:rect l="0" t="0" r="0" b="0"/>
          <a:pathLst>
            <a:path>
              <a:moveTo>
                <a:pt x="0" y="0"/>
              </a:moveTo>
              <a:lnTo>
                <a:pt x="0" y="2342263"/>
              </a:lnTo>
              <a:lnTo>
                <a:pt x="240285" y="23422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7BF94C-0FDB-424A-B5BD-55FDE754134C}">
      <dsp:nvSpPr>
        <dsp:cNvPr id="0" name=""/>
        <dsp:cNvSpPr/>
      </dsp:nvSpPr>
      <dsp:spPr>
        <a:xfrm>
          <a:off x="1679443" y="2602452"/>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4</a:t>
          </a:r>
        </a:p>
      </dsp:txBody>
      <dsp:txXfrm>
        <a:off x="1694684" y="2617693"/>
        <a:ext cx="802122" cy="489895"/>
      </dsp:txXfrm>
    </dsp:sp>
    <dsp:sp modelId="{3D2B5881-FE66-42F2-A242-1D1029D8E615}">
      <dsp:nvSpPr>
        <dsp:cNvPr id="0" name=""/>
        <dsp:cNvSpPr/>
      </dsp:nvSpPr>
      <dsp:spPr>
        <a:xfrm>
          <a:off x="1439158" y="520377"/>
          <a:ext cx="259268" cy="2986631"/>
        </a:xfrm>
        <a:custGeom>
          <a:avLst/>
          <a:gdLst/>
          <a:ahLst/>
          <a:cxnLst/>
          <a:rect l="0" t="0" r="0" b="0"/>
          <a:pathLst>
            <a:path>
              <a:moveTo>
                <a:pt x="0" y="0"/>
              </a:moveTo>
              <a:lnTo>
                <a:pt x="0" y="2986631"/>
              </a:lnTo>
              <a:lnTo>
                <a:pt x="259268" y="29866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76B0A-A954-4379-81DC-D962FADFA3B0}">
      <dsp:nvSpPr>
        <dsp:cNvPr id="0" name=""/>
        <dsp:cNvSpPr/>
      </dsp:nvSpPr>
      <dsp:spPr>
        <a:xfrm>
          <a:off x="1698427" y="324682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5</a:t>
          </a:r>
        </a:p>
      </dsp:txBody>
      <dsp:txXfrm>
        <a:off x="1713668" y="3262061"/>
        <a:ext cx="802122" cy="48989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03C87-B269-48C9-AD5D-38DB23ADC034}">
      <dsp:nvSpPr>
        <dsp:cNvPr id="0" name=""/>
        <dsp:cNvSpPr/>
      </dsp:nvSpPr>
      <dsp:spPr>
        <a:xfrm>
          <a:off x="1198873" y="0"/>
          <a:ext cx="2402853" cy="5203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n-US" sz="1700" kern="1200" dirty="0"/>
            <a:t>Strategic Relationships</a:t>
          </a:r>
        </a:p>
      </dsp:txBody>
      <dsp:txXfrm>
        <a:off x="1214114" y="15241"/>
        <a:ext cx="2372371" cy="489895"/>
      </dsp:txXfrm>
    </dsp:sp>
    <dsp:sp modelId="{ED25F443-7676-4EB9-832B-40637C7489BB}">
      <dsp:nvSpPr>
        <dsp:cNvPr id="0" name=""/>
        <dsp:cNvSpPr/>
      </dsp:nvSpPr>
      <dsp:spPr>
        <a:xfrm>
          <a:off x="1439158" y="520377"/>
          <a:ext cx="240285" cy="390847"/>
        </a:xfrm>
        <a:custGeom>
          <a:avLst/>
          <a:gdLst/>
          <a:ahLst/>
          <a:cxnLst/>
          <a:rect l="0" t="0" r="0" b="0"/>
          <a:pathLst>
            <a:path>
              <a:moveTo>
                <a:pt x="0" y="0"/>
              </a:moveTo>
              <a:lnTo>
                <a:pt x="0" y="390847"/>
              </a:lnTo>
              <a:lnTo>
                <a:pt x="240285" y="3908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5DD95-0CAD-4AFC-B80E-8595CD8F6EB5}">
      <dsp:nvSpPr>
        <dsp:cNvPr id="0" name=""/>
        <dsp:cNvSpPr/>
      </dsp:nvSpPr>
      <dsp:spPr>
        <a:xfrm>
          <a:off x="1679443" y="651036"/>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1</a:t>
          </a:r>
        </a:p>
      </dsp:txBody>
      <dsp:txXfrm>
        <a:off x="1694684" y="666277"/>
        <a:ext cx="802122" cy="489895"/>
      </dsp:txXfrm>
    </dsp:sp>
    <dsp:sp modelId="{4C1F2D8C-94F9-433D-9CF2-290777CF0B1F}">
      <dsp:nvSpPr>
        <dsp:cNvPr id="0" name=""/>
        <dsp:cNvSpPr/>
      </dsp:nvSpPr>
      <dsp:spPr>
        <a:xfrm>
          <a:off x="1439158" y="520377"/>
          <a:ext cx="240285" cy="1041319"/>
        </a:xfrm>
        <a:custGeom>
          <a:avLst/>
          <a:gdLst/>
          <a:ahLst/>
          <a:cxnLst/>
          <a:rect l="0" t="0" r="0" b="0"/>
          <a:pathLst>
            <a:path>
              <a:moveTo>
                <a:pt x="0" y="0"/>
              </a:moveTo>
              <a:lnTo>
                <a:pt x="0" y="1041319"/>
              </a:lnTo>
              <a:lnTo>
                <a:pt x="240285" y="10413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907F4-6997-4C84-A32B-A46EC162DBF2}">
      <dsp:nvSpPr>
        <dsp:cNvPr id="0" name=""/>
        <dsp:cNvSpPr/>
      </dsp:nvSpPr>
      <dsp:spPr>
        <a:xfrm>
          <a:off x="1679443" y="1301508"/>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2</a:t>
          </a:r>
        </a:p>
      </dsp:txBody>
      <dsp:txXfrm>
        <a:off x="1694684" y="1316749"/>
        <a:ext cx="802122" cy="489895"/>
      </dsp:txXfrm>
    </dsp:sp>
    <dsp:sp modelId="{621AEFC4-968B-49D9-A1E8-920500064542}">
      <dsp:nvSpPr>
        <dsp:cNvPr id="0" name=""/>
        <dsp:cNvSpPr/>
      </dsp:nvSpPr>
      <dsp:spPr>
        <a:xfrm>
          <a:off x="1439158" y="520377"/>
          <a:ext cx="240285" cy="1691791"/>
        </a:xfrm>
        <a:custGeom>
          <a:avLst/>
          <a:gdLst/>
          <a:ahLst/>
          <a:cxnLst/>
          <a:rect l="0" t="0" r="0" b="0"/>
          <a:pathLst>
            <a:path>
              <a:moveTo>
                <a:pt x="0" y="0"/>
              </a:moveTo>
              <a:lnTo>
                <a:pt x="0" y="1691791"/>
              </a:lnTo>
              <a:lnTo>
                <a:pt x="240285" y="16917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61EFC8-DE01-4BD0-A234-E9E843D9C976}">
      <dsp:nvSpPr>
        <dsp:cNvPr id="0" name=""/>
        <dsp:cNvSpPr/>
      </dsp:nvSpPr>
      <dsp:spPr>
        <a:xfrm>
          <a:off x="1679443" y="195198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3</a:t>
          </a:r>
        </a:p>
      </dsp:txBody>
      <dsp:txXfrm>
        <a:off x="1694684" y="1967221"/>
        <a:ext cx="802122" cy="489895"/>
      </dsp:txXfrm>
    </dsp:sp>
    <dsp:sp modelId="{15FD5CEE-1945-468E-AA83-80DB35E8F736}">
      <dsp:nvSpPr>
        <dsp:cNvPr id="0" name=""/>
        <dsp:cNvSpPr/>
      </dsp:nvSpPr>
      <dsp:spPr>
        <a:xfrm>
          <a:off x="1439158" y="520377"/>
          <a:ext cx="240285" cy="2342263"/>
        </a:xfrm>
        <a:custGeom>
          <a:avLst/>
          <a:gdLst/>
          <a:ahLst/>
          <a:cxnLst/>
          <a:rect l="0" t="0" r="0" b="0"/>
          <a:pathLst>
            <a:path>
              <a:moveTo>
                <a:pt x="0" y="0"/>
              </a:moveTo>
              <a:lnTo>
                <a:pt x="0" y="2342263"/>
              </a:lnTo>
              <a:lnTo>
                <a:pt x="240285" y="23422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7BF94C-0FDB-424A-B5BD-55FDE754134C}">
      <dsp:nvSpPr>
        <dsp:cNvPr id="0" name=""/>
        <dsp:cNvSpPr/>
      </dsp:nvSpPr>
      <dsp:spPr>
        <a:xfrm>
          <a:off x="1679443" y="2602452"/>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4</a:t>
          </a:r>
        </a:p>
      </dsp:txBody>
      <dsp:txXfrm>
        <a:off x="1694684" y="2617693"/>
        <a:ext cx="802122" cy="489895"/>
      </dsp:txXfrm>
    </dsp:sp>
    <dsp:sp modelId="{3D2B5881-FE66-42F2-A242-1D1029D8E615}">
      <dsp:nvSpPr>
        <dsp:cNvPr id="0" name=""/>
        <dsp:cNvSpPr/>
      </dsp:nvSpPr>
      <dsp:spPr>
        <a:xfrm>
          <a:off x="1439158" y="520377"/>
          <a:ext cx="259268" cy="2986631"/>
        </a:xfrm>
        <a:custGeom>
          <a:avLst/>
          <a:gdLst/>
          <a:ahLst/>
          <a:cxnLst/>
          <a:rect l="0" t="0" r="0" b="0"/>
          <a:pathLst>
            <a:path>
              <a:moveTo>
                <a:pt x="0" y="0"/>
              </a:moveTo>
              <a:lnTo>
                <a:pt x="0" y="2986631"/>
              </a:lnTo>
              <a:lnTo>
                <a:pt x="259268" y="29866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76B0A-A954-4379-81DC-D962FADFA3B0}">
      <dsp:nvSpPr>
        <dsp:cNvPr id="0" name=""/>
        <dsp:cNvSpPr/>
      </dsp:nvSpPr>
      <dsp:spPr>
        <a:xfrm>
          <a:off x="1698427" y="3246820"/>
          <a:ext cx="832604" cy="5203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t>Level 5</a:t>
          </a:r>
        </a:p>
      </dsp:txBody>
      <dsp:txXfrm>
        <a:off x="1713668" y="3262061"/>
        <a:ext cx="802122" cy="48989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301D621-0B52-C841-8EAE-322CAE1B605C}"/>
              </a:ext>
            </a:extLst>
          </p:cNvPr>
          <p:cNvSpPr>
            <a:spLocks noGrp="1"/>
          </p:cNvSpPr>
          <p:nvPr>
            <p:ph type="hdr" sz="quarter"/>
          </p:nvPr>
        </p:nvSpPr>
        <p:spPr>
          <a:xfrm>
            <a:off x="0" y="0"/>
            <a:ext cx="3038475" cy="463550"/>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4AB3B1B-E53B-9D4E-9102-258AF7378224}"/>
              </a:ext>
            </a:extLst>
          </p:cNvPr>
          <p:cNvSpPr>
            <a:spLocks noGrp="1"/>
          </p:cNvSpPr>
          <p:nvPr>
            <p:ph type="dt" sz="quarter" idx="1"/>
          </p:nvPr>
        </p:nvSpPr>
        <p:spPr>
          <a:xfrm>
            <a:off x="3970338" y="0"/>
            <a:ext cx="3038475" cy="463550"/>
          </a:xfrm>
          <a:prstGeom prst="rect">
            <a:avLst/>
          </a:prstGeom>
        </p:spPr>
        <p:txBody>
          <a:bodyPr vert="horz" lIns="91440" tIns="45720" rIns="91440" bIns="45720" rtlCol="0"/>
          <a:lstStyle>
            <a:lvl1pPr algn="r">
              <a:defRPr sz="1200"/>
            </a:lvl1pPr>
          </a:lstStyle>
          <a:p>
            <a:fld id="{0BCBD7D6-682E-4140-B949-6989FC958C8D}" type="datetimeFigureOut">
              <a:rPr lang="en-US" smtClean="0"/>
              <a:t>2/24/2020</a:t>
            </a:fld>
            <a:endParaRPr lang="en-US"/>
          </a:p>
        </p:txBody>
      </p:sp>
      <p:sp>
        <p:nvSpPr>
          <p:cNvPr id="4" name="Footer Placeholder 3">
            <a:extLst>
              <a:ext uri="{FF2B5EF4-FFF2-40B4-BE49-F238E27FC236}">
                <a16:creationId xmlns:a16="http://schemas.microsoft.com/office/drawing/2014/main" id="{B6EA3C57-B460-1F4F-906C-375D12077C6C}"/>
              </a:ext>
            </a:extLst>
          </p:cNvPr>
          <p:cNvSpPr>
            <a:spLocks noGrp="1"/>
          </p:cNvSpPr>
          <p:nvPr>
            <p:ph type="ftr" sz="quarter" idx="2"/>
          </p:nvPr>
        </p:nvSpPr>
        <p:spPr>
          <a:xfrm>
            <a:off x="0" y="8772525"/>
            <a:ext cx="3038475" cy="46355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8D11FBF-3808-014C-9612-91BB792A77F7}"/>
              </a:ext>
            </a:extLst>
          </p:cNvPr>
          <p:cNvSpPr>
            <a:spLocks noGrp="1"/>
          </p:cNvSpPr>
          <p:nvPr>
            <p:ph type="sldNum" sz="quarter" idx="3"/>
          </p:nvPr>
        </p:nvSpPr>
        <p:spPr>
          <a:xfrm>
            <a:off x="3970338" y="8772525"/>
            <a:ext cx="3038475" cy="463550"/>
          </a:xfrm>
          <a:prstGeom prst="rect">
            <a:avLst/>
          </a:prstGeom>
        </p:spPr>
        <p:txBody>
          <a:bodyPr vert="horz" lIns="91440" tIns="45720" rIns="91440" bIns="45720" rtlCol="0" anchor="b"/>
          <a:lstStyle>
            <a:lvl1pPr algn="r">
              <a:defRPr sz="1200"/>
            </a:lvl1pPr>
          </a:lstStyle>
          <a:p>
            <a:fld id="{482A5C54-C169-FA41-8DC3-29D1D3788ACB}" type="slidenum">
              <a:rPr lang="en-US" smtClean="0"/>
              <a:t>‹#›</a:t>
            </a:fld>
            <a:endParaRPr lang="en-US"/>
          </a:p>
        </p:txBody>
      </p:sp>
    </p:spTree>
    <p:extLst>
      <p:ext uri="{BB962C8B-B14F-4D97-AF65-F5344CB8AC3E}">
        <p14:creationId xmlns:p14="http://schemas.microsoft.com/office/powerpoint/2010/main" val="33863227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3408"/>
          </a:xfrm>
          <a:prstGeom prst="rect">
            <a:avLst/>
          </a:prstGeom>
        </p:spPr>
        <p:txBody>
          <a:bodyPr vert="horz" lIns="92830" tIns="46415" rIns="92830" bIns="46415" rtlCol="0"/>
          <a:lstStyle>
            <a:lvl1pPr algn="l">
              <a:defRPr sz="1200"/>
            </a:lvl1pPr>
          </a:lstStyle>
          <a:p>
            <a:endParaRPr lang="en-US"/>
          </a:p>
        </p:txBody>
      </p:sp>
      <p:sp>
        <p:nvSpPr>
          <p:cNvPr id="3" name="Date Placeholder 2"/>
          <p:cNvSpPr>
            <a:spLocks noGrp="1"/>
          </p:cNvSpPr>
          <p:nvPr>
            <p:ph type="dt" idx="1"/>
          </p:nvPr>
        </p:nvSpPr>
        <p:spPr>
          <a:xfrm>
            <a:off x="3970938" y="0"/>
            <a:ext cx="3037840" cy="463408"/>
          </a:xfrm>
          <a:prstGeom prst="rect">
            <a:avLst/>
          </a:prstGeom>
        </p:spPr>
        <p:txBody>
          <a:bodyPr vert="horz" lIns="92830" tIns="46415" rIns="92830" bIns="46415" rtlCol="0"/>
          <a:lstStyle>
            <a:lvl1pPr algn="r">
              <a:defRPr sz="1200"/>
            </a:lvl1pPr>
          </a:lstStyle>
          <a:p>
            <a:fld id="{16E6FB2C-DA94-C541-9E89-F92525DB3B64}" type="datetimeFigureOut">
              <a:rPr lang="en-US" smtClean="0"/>
              <a:t>2/24/2020</a:t>
            </a:fld>
            <a:endParaRPr lang="en-US"/>
          </a:p>
        </p:txBody>
      </p:sp>
      <p:sp>
        <p:nvSpPr>
          <p:cNvPr id="4" name="Slide Image Placeholder 3"/>
          <p:cNvSpPr>
            <a:spLocks noGrp="1" noRot="1" noChangeAspect="1"/>
          </p:cNvSpPr>
          <p:nvPr>
            <p:ph type="sldImg" idx="2"/>
          </p:nvPr>
        </p:nvSpPr>
        <p:spPr>
          <a:xfrm>
            <a:off x="735013" y="1154113"/>
            <a:ext cx="5540375" cy="3117850"/>
          </a:xfrm>
          <a:prstGeom prst="rect">
            <a:avLst/>
          </a:prstGeom>
          <a:noFill/>
          <a:ln w="12700">
            <a:solidFill>
              <a:prstClr val="black"/>
            </a:solidFill>
          </a:ln>
        </p:spPr>
        <p:txBody>
          <a:bodyPr vert="horz" lIns="92830" tIns="46415" rIns="92830" bIns="46415" rtlCol="0" anchor="ctr"/>
          <a:lstStyle/>
          <a:p>
            <a:endParaRPr lang="en-US"/>
          </a:p>
        </p:txBody>
      </p:sp>
      <p:sp>
        <p:nvSpPr>
          <p:cNvPr id="5" name="Notes Placeholder 4"/>
          <p:cNvSpPr>
            <a:spLocks noGrp="1"/>
          </p:cNvSpPr>
          <p:nvPr>
            <p:ph type="body" sz="quarter" idx="3"/>
          </p:nvPr>
        </p:nvSpPr>
        <p:spPr>
          <a:xfrm>
            <a:off x="701040" y="4444861"/>
            <a:ext cx="5608320" cy="3636705"/>
          </a:xfrm>
          <a:prstGeom prst="rect">
            <a:avLst/>
          </a:prstGeom>
        </p:spPr>
        <p:txBody>
          <a:bodyPr vert="horz" lIns="92830" tIns="46415" rIns="92830" bIns="4641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37840" cy="463407"/>
          </a:xfrm>
          <a:prstGeom prst="rect">
            <a:avLst/>
          </a:prstGeom>
        </p:spPr>
        <p:txBody>
          <a:bodyPr vert="horz" lIns="92830" tIns="46415" rIns="92830" bIns="46415"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772669"/>
            <a:ext cx="3037840" cy="463407"/>
          </a:xfrm>
          <a:prstGeom prst="rect">
            <a:avLst/>
          </a:prstGeom>
        </p:spPr>
        <p:txBody>
          <a:bodyPr vert="horz" lIns="92830" tIns="46415" rIns="92830" bIns="46415" rtlCol="0" anchor="b"/>
          <a:lstStyle>
            <a:lvl1pPr algn="r">
              <a:defRPr sz="1200"/>
            </a:lvl1pPr>
          </a:lstStyle>
          <a:p>
            <a:fld id="{1C54B805-CDAB-3A40-8111-AB777D1FAB7A}" type="slidenum">
              <a:rPr lang="en-US" smtClean="0"/>
              <a:t>‹#›</a:t>
            </a:fld>
            <a:endParaRPr lang="en-US"/>
          </a:p>
        </p:txBody>
      </p:sp>
    </p:spTree>
    <p:extLst>
      <p:ext uri="{BB962C8B-B14F-4D97-AF65-F5344CB8AC3E}">
        <p14:creationId xmlns:p14="http://schemas.microsoft.com/office/powerpoint/2010/main" val="4656033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54113"/>
            <a:ext cx="5540375" cy="3117850"/>
          </a:xfrm>
        </p:spPr>
      </p:sp>
      <p:sp>
        <p:nvSpPr>
          <p:cNvPr id="3" name="Notes Placeholder 2"/>
          <p:cNvSpPr>
            <a:spLocks noGrp="1"/>
          </p:cNvSpPr>
          <p:nvPr>
            <p:ph type="body" idx="1"/>
          </p:nvPr>
        </p:nvSpPr>
        <p:spPr/>
        <p:txBody>
          <a:bodyPr/>
          <a:lstStyle/>
          <a:p>
            <a:r>
              <a:rPr lang="en-US" dirty="0"/>
              <a:t>(Note for presenter: This presentation is designed to be customized to fit your club’s preferences and outline how Toastmasters can meet your new member’s specific goals. We recommend you read through the entire presentation, update any text in brackets, and have the new member fill out the New Member Profile before orienting them. This presentation is designed to be delivered by the new member’s mentor. If they have not been assigned a mentor, a club officer may present it.)</a:t>
            </a:r>
          </a:p>
          <a:p>
            <a:endParaRPr lang="en-US" dirty="0"/>
          </a:p>
        </p:txBody>
      </p:sp>
      <p:sp>
        <p:nvSpPr>
          <p:cNvPr id="4" name="Slide Number Placeholder 3"/>
          <p:cNvSpPr>
            <a:spLocks noGrp="1"/>
          </p:cNvSpPr>
          <p:nvPr>
            <p:ph type="sldNum" sz="quarter" idx="10"/>
          </p:nvPr>
        </p:nvSpPr>
        <p:spPr/>
        <p:txBody>
          <a:bodyPr/>
          <a:lstStyle/>
          <a:p>
            <a:fld id="{1C54B805-CDAB-3A40-8111-AB777D1FAB7A}" type="slidenum">
              <a:rPr lang="en-US" smtClean="0"/>
              <a:t>1</a:t>
            </a:fld>
            <a:endParaRPr lang="en-US"/>
          </a:p>
        </p:txBody>
      </p:sp>
    </p:spTree>
    <p:extLst>
      <p:ext uri="{BB962C8B-B14F-4D97-AF65-F5344CB8AC3E}">
        <p14:creationId xmlns:p14="http://schemas.microsoft.com/office/powerpoint/2010/main" val="10637713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to presenter: We recommend starting with this slide before explaining the </a:t>
            </a:r>
            <a:r>
              <a:rPr lang="en-US" dirty="0" err="1"/>
              <a:t>Topicsmaster</a:t>
            </a:r>
            <a:r>
              <a:rPr lang="en-US" dirty="0"/>
              <a:t> role.)</a:t>
            </a:r>
          </a:p>
          <a:p>
            <a:endParaRPr lang="en-US" dirty="0"/>
          </a:p>
          <a:p>
            <a:r>
              <a:rPr lang="en-US" dirty="0"/>
              <a:t>Table Topics</a:t>
            </a:r>
            <a:r>
              <a:rPr lang="en-US" baseline="30000" dirty="0"/>
              <a:t> </a:t>
            </a:r>
            <a:r>
              <a:rPr lang="en-US" dirty="0"/>
              <a:t>helps train members to quickly organize and express their thoughts in an impromptu setting. It typically begins after the prepared speech presentations. The Toastmaster will introduce the </a:t>
            </a:r>
            <a:r>
              <a:rPr lang="en-US" dirty="0" err="1"/>
              <a:t>Topicsmaster</a:t>
            </a:r>
            <a:r>
              <a:rPr lang="en-US" dirty="0"/>
              <a:t>, who will give a brief description of Table Topics and then call on respondents at random. Responses should be clear and succinct, lasting one to two minutes. We recommend you start your Toastmasters journey as a Table Topics Speaker. </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10</a:t>
            </a:fld>
            <a:endParaRPr lang="en-US"/>
          </a:p>
        </p:txBody>
      </p:sp>
    </p:spTree>
    <p:extLst>
      <p:ext uri="{BB962C8B-B14F-4D97-AF65-F5344CB8AC3E}">
        <p14:creationId xmlns:p14="http://schemas.microsoft.com/office/powerpoint/2010/main" val="29079660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are more comfortable, you may take on the </a:t>
            </a:r>
            <a:r>
              <a:rPr lang="en-US" dirty="0" err="1"/>
              <a:t>Topicsmaster</a:t>
            </a:r>
            <a:r>
              <a:rPr lang="en-US" dirty="0"/>
              <a:t> role.</a:t>
            </a:r>
          </a:p>
          <a:p>
            <a:r>
              <a:rPr lang="en-US" dirty="0"/>
              <a:t>As </a:t>
            </a:r>
            <a:r>
              <a:rPr lang="en-US" dirty="0" err="1"/>
              <a:t>Topicsmaster</a:t>
            </a:r>
            <a:r>
              <a:rPr lang="en-US" dirty="0"/>
              <a:t>, you:</a:t>
            </a:r>
          </a:p>
          <a:p>
            <a:pPr marL="171450" indent="-171450">
              <a:buFont typeface="Arial" panose="020B0604020202020204" pitchFamily="34" charset="0"/>
              <a:buChar char="•"/>
            </a:pPr>
            <a:r>
              <a:rPr lang="en-US" dirty="0"/>
              <a:t>Select topics in advance of the meeting that allow speakers to offer opinions.</a:t>
            </a:r>
          </a:p>
          <a:p>
            <a:pPr marL="171450" indent="-171450">
              <a:buFont typeface="Arial" panose="020B0604020202020204" pitchFamily="34" charset="0"/>
              <a:buChar char="•"/>
            </a:pPr>
            <a:r>
              <a:rPr lang="en-US" dirty="0"/>
              <a:t>Assign topics to members who are not assigned a meeting role.</a:t>
            </a:r>
          </a:p>
          <a:p>
            <a:pPr marL="171450" indent="-171450">
              <a:buFont typeface="Arial" panose="020B0604020202020204" pitchFamily="34" charset="0"/>
              <a:buChar char="•"/>
            </a:pPr>
            <a:r>
              <a:rPr lang="en-US" dirty="0"/>
              <a:t>Ask members to vote for the best Table Topics® speaker. </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11</a:t>
            </a:fld>
            <a:endParaRPr lang="en-US"/>
          </a:p>
        </p:txBody>
      </p:sp>
    </p:spTree>
    <p:extLst>
      <p:ext uri="{BB962C8B-B14F-4D97-AF65-F5344CB8AC3E}">
        <p14:creationId xmlns:p14="http://schemas.microsoft.com/office/powerpoint/2010/main" val="21559531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for presenter: Update the slide to outline when you recommend a speaker give their Ice Breaker.)</a:t>
            </a:r>
          </a:p>
          <a:p>
            <a:endParaRPr lang="en-US" dirty="0"/>
          </a:p>
          <a:p>
            <a:r>
              <a:rPr lang="en-US" dirty="0"/>
              <a:t>Serving as a speaker provides you with an opportunity to develop your public speaking skills. It is also an educational opportunity for your club. As a speaker, you:</a:t>
            </a:r>
          </a:p>
          <a:p>
            <a:pPr marL="171450" indent="-171450">
              <a:buFont typeface="Arial" panose="020B0604020202020204" pitchFamily="34" charset="0"/>
              <a:buChar char="•"/>
            </a:pPr>
            <a:r>
              <a:rPr lang="en-US" dirty="0"/>
              <a:t>Prepare, rehearse, and present a speech during the club meeting.</a:t>
            </a:r>
          </a:p>
          <a:p>
            <a:pPr marL="171450" indent="-171450">
              <a:buFont typeface="Arial" panose="020B0604020202020204" pitchFamily="34" charset="0"/>
              <a:buChar char="•"/>
            </a:pPr>
            <a:r>
              <a:rPr lang="en-US" dirty="0"/>
              <a:t>Discuss your goals, strengths, and weaknesses with your evaluator prior to giving your speech.</a:t>
            </a:r>
          </a:p>
          <a:p>
            <a:pPr marL="171450" indent="-171450">
              <a:buFont typeface="Arial" panose="020B0604020202020204" pitchFamily="34" charset="0"/>
              <a:buChar char="•"/>
            </a:pPr>
            <a:r>
              <a:rPr lang="en-US" dirty="0"/>
              <a:t>Receive feedback from your evaluator to implement in future speeches.</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12</a:t>
            </a:fld>
            <a:endParaRPr lang="en-US"/>
          </a:p>
        </p:txBody>
      </p:sp>
    </p:spTree>
    <p:extLst>
      <p:ext uri="{BB962C8B-B14F-4D97-AF65-F5344CB8AC3E}">
        <p14:creationId xmlns:p14="http://schemas.microsoft.com/office/powerpoint/2010/main" val="36080221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Evaluation is the heart of the Toastmasters educational program. You observe the speeches and leadership roles of your fellow club members and offer evaluations of their efforts, and they do the same for you. As evaluator you:</a:t>
            </a:r>
          </a:p>
          <a:p>
            <a:pPr marL="171450" indent="-171450">
              <a:buFont typeface="Arial" panose="020B0604020202020204" pitchFamily="34" charset="0"/>
              <a:buChar char="•"/>
            </a:pPr>
            <a:r>
              <a:rPr lang="en-US" dirty="0"/>
              <a:t>Ask those you have been assigned to evaluate what they will present and what they wish to achieve.</a:t>
            </a:r>
          </a:p>
          <a:p>
            <a:pPr marL="171450" indent="-171450">
              <a:buFont typeface="Arial" panose="020B0604020202020204" pitchFamily="34" charset="0"/>
              <a:buChar char="•"/>
            </a:pPr>
            <a:r>
              <a:rPr lang="en-US" dirty="0"/>
              <a:t>Provide objective verbal and written evaluations for speakers.</a:t>
            </a:r>
          </a:p>
          <a:p>
            <a:pPr marL="171450" indent="-171450">
              <a:buFont typeface="Arial" panose="020B0604020202020204" pitchFamily="34" charset="0"/>
              <a:buChar char="•"/>
            </a:pPr>
            <a:r>
              <a:rPr lang="en-US" dirty="0"/>
              <a:t>Offer praise as well as constructive criticism.</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13</a:t>
            </a:fld>
            <a:endParaRPr lang="en-US"/>
          </a:p>
        </p:txBody>
      </p:sp>
    </p:spTree>
    <p:extLst>
      <p:ext uri="{BB962C8B-B14F-4D97-AF65-F5344CB8AC3E}">
        <p14:creationId xmlns:p14="http://schemas.microsoft.com/office/powerpoint/2010/main" val="1135820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General Evaluator evaluates the club meeting. In addition, the General Evaluator conducts the evaluation portion of the meeting and is responsible for the evaluation team, including the speech evaluators, Ah-Counter, grammarian, and timer. As General Evaluator, you:</a:t>
            </a:r>
          </a:p>
          <a:p>
            <a:pPr marL="171450" indent="-171450">
              <a:buFont typeface="Arial" panose="020B0604020202020204" pitchFamily="34" charset="0"/>
              <a:buChar char="•"/>
            </a:pPr>
            <a:r>
              <a:rPr lang="en-US" dirty="0"/>
              <a:t>Ensure other evaluators know their tasks and responsibilities.</a:t>
            </a:r>
          </a:p>
          <a:p>
            <a:pPr marL="171450" indent="-171450">
              <a:buFont typeface="Arial" panose="020B0604020202020204" pitchFamily="34" charset="0"/>
              <a:buChar char="•"/>
            </a:pPr>
            <a:r>
              <a:rPr lang="en-US" dirty="0"/>
              <a:t>Explain the purpose and benefits of evaluations to the group.</a:t>
            </a:r>
          </a:p>
          <a:p>
            <a:pPr marL="171450" indent="-171450">
              <a:buFont typeface="Arial" panose="020B0604020202020204" pitchFamily="34" charset="0"/>
              <a:buChar char="•"/>
            </a:pPr>
            <a:r>
              <a:rPr lang="en-US" dirty="0"/>
              <a:t>Identify and confirm meeting assignments with the timer, grammarian, and Ah-Counter.</a:t>
            </a:r>
          </a:p>
          <a:p>
            <a:pPr marL="171450" indent="-171450">
              <a:buFont typeface="Arial" panose="020B0604020202020204" pitchFamily="34" charset="0"/>
              <a:buChar char="•"/>
            </a:pPr>
            <a:r>
              <a:rPr lang="en-US" dirty="0"/>
              <a:t>Confirm the club meeting program and/or checklist with the Toastmaster.</a:t>
            </a:r>
          </a:p>
          <a:p>
            <a:pPr marL="171450" indent="-171450">
              <a:buFont typeface="Arial" panose="020B0604020202020204" pitchFamily="34" charset="0"/>
              <a:buChar char="•"/>
            </a:pPr>
            <a:r>
              <a:rPr lang="en-US" dirty="0"/>
              <a:t>Take notes and report on all club proceedings, including timeliness, enthusiasm, preparation, organization, performance of duties, etc.</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14</a:t>
            </a:fld>
            <a:endParaRPr lang="en-US"/>
          </a:p>
        </p:txBody>
      </p:sp>
    </p:spTree>
    <p:extLst>
      <p:ext uri="{BB962C8B-B14F-4D97-AF65-F5344CB8AC3E}">
        <p14:creationId xmlns:p14="http://schemas.microsoft.com/office/powerpoint/2010/main" val="18957535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Pathways is Toastmasters’ education program. Currently, there are 11 unique paths to help you achieve your goals. An online assessment is available for you to take. At the end, it will recommend three paths that best fit your goals..</a:t>
            </a:r>
          </a:p>
          <a:p>
            <a:endParaRPr lang="en-US" dirty="0"/>
          </a:p>
          <a:p>
            <a:r>
              <a:rPr lang="en-US" dirty="0"/>
              <a:t>Each path has 5 levels. In Level 1, you will master the fundamentals. Level 2 is all about learning your style. In Level 3, you begin to increase your knowledge. You will take what you have learned and start to build skills in Level 4. Finally, Level 5 is all about demonstrating expertise.</a:t>
            </a:r>
          </a:p>
          <a:p>
            <a:endParaRPr lang="en-US" dirty="0"/>
          </a:p>
          <a:p>
            <a:r>
              <a:rPr lang="en-US" dirty="0"/>
              <a:t>Every path has required and elective projects. To complete a path, you must complete all 10 required projects and four elective projects, though you can opt to complete as many electives as you would like.</a:t>
            </a:r>
          </a:p>
          <a:p>
            <a:endParaRPr lang="en-US" dirty="0"/>
          </a:p>
          <a:p>
            <a:r>
              <a:rPr lang="en-US" dirty="0"/>
              <a:t>For more in-depth knowledge on Pathways, check out </a:t>
            </a:r>
            <a:r>
              <a:rPr lang="en-US" i="1" dirty="0"/>
              <a:t>The Navigator</a:t>
            </a:r>
            <a:r>
              <a:rPr lang="en-US" dirty="0"/>
              <a:t>, which can be found by going to </a:t>
            </a:r>
            <a:r>
              <a:rPr lang="en-US" dirty="0" err="1"/>
              <a:t>www.toastmasters.org</a:t>
            </a:r>
            <a:r>
              <a:rPr lang="en-US" dirty="0"/>
              <a:t>/</a:t>
            </a:r>
            <a:r>
              <a:rPr lang="en-US" dirty="0" err="1"/>
              <a:t>TheNavigator</a:t>
            </a:r>
            <a:r>
              <a:rPr lang="en-US" dirty="0"/>
              <a:t>.</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15</a:t>
            </a:fld>
            <a:endParaRPr lang="en-US"/>
          </a:p>
        </p:txBody>
      </p:sp>
    </p:spTree>
    <p:extLst>
      <p:ext uri="{BB962C8B-B14F-4D97-AF65-F5344CB8AC3E}">
        <p14:creationId xmlns:p14="http://schemas.microsoft.com/office/powerpoint/2010/main" val="15338717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for presenter: If your new member is interested and you are comfortable doing so, you can suggest a learning path based on their goals. Skip to that path’s slide to show more information about it.)</a:t>
            </a:r>
          </a:p>
          <a:p>
            <a:endParaRPr lang="en-US" dirty="0"/>
          </a:p>
          <a:p>
            <a:r>
              <a:rPr lang="en-US" dirty="0"/>
              <a:t>Here is a list of all 11 paths. We do not have to pick a path today, but we encourage you to log into Base Camp, which is the home of Pathways, and explore the system. Later, we will talk about getting you signed up in Pathways.</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16</a:t>
            </a:fld>
            <a:endParaRPr lang="en-US"/>
          </a:p>
        </p:txBody>
      </p:sp>
    </p:spTree>
    <p:extLst>
      <p:ext uri="{BB962C8B-B14F-4D97-AF65-F5344CB8AC3E}">
        <p14:creationId xmlns:p14="http://schemas.microsoft.com/office/powerpoint/2010/main" val="15787810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path helps you build your skills as a strategic leader. The projects on this path focus on understanding leadership and communication styles, the effect of conflict on a group, and the skills needed to defuse and direct conflict. These projects also emphasize the development of strategies to facilitate change in an organization or group, interpersonal communication, and public speaking. This path culminates in a project focused on applying your leadership skills.</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17</a:t>
            </a:fld>
            <a:endParaRPr lang="en-US"/>
          </a:p>
        </p:txBody>
      </p:sp>
    </p:spTree>
    <p:extLst>
      <p:ext uri="{BB962C8B-B14F-4D97-AF65-F5344CB8AC3E}">
        <p14:creationId xmlns:p14="http://schemas.microsoft.com/office/powerpoint/2010/main" val="22626950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path helps you build your skills as a positive communicator and leader. The projects on this path focus on understanding and building consensus, contributing to the development of others by coaching, and establishing strong public speaking skills. Each project emphasizes the importance of effective interpersonal communication. This path culminates in a “High Performance Leadership” project of your design.</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18</a:t>
            </a:fld>
            <a:endParaRPr lang="en-US"/>
          </a:p>
        </p:txBody>
      </p:sp>
    </p:spTree>
    <p:extLst>
      <p:ext uri="{BB962C8B-B14F-4D97-AF65-F5344CB8AC3E}">
        <p14:creationId xmlns:p14="http://schemas.microsoft.com/office/powerpoint/2010/main" val="13173217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path is designed to help you build your skills as a humorous and engaging public speaker. The projects on this path focus on understanding your sense of humor and how that sense of humor translates to engaging audience members. The projects contribute to developing an understanding of how to effectively use humor in a speech, including challenging situations and impromptu speeches. This path culminates in an extended humorous speech that will allow you to apply what you learned.</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19</a:t>
            </a:fld>
            <a:endParaRPr lang="en-US"/>
          </a:p>
        </p:txBody>
      </p:sp>
    </p:spTree>
    <p:extLst>
      <p:ext uri="{BB962C8B-B14F-4D97-AF65-F5344CB8AC3E}">
        <p14:creationId xmlns:p14="http://schemas.microsoft.com/office/powerpoint/2010/main" val="2509093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54113"/>
            <a:ext cx="5540375" cy="3117850"/>
          </a:xfrm>
        </p:spPr>
      </p:sp>
      <p:sp>
        <p:nvSpPr>
          <p:cNvPr id="3" name="Notes Placeholder 2"/>
          <p:cNvSpPr>
            <a:spLocks noGrp="1"/>
          </p:cNvSpPr>
          <p:nvPr>
            <p:ph type="body" idx="1"/>
          </p:nvPr>
        </p:nvSpPr>
        <p:spPr/>
        <p:txBody>
          <a:bodyPr/>
          <a:lstStyle/>
          <a:p>
            <a:r>
              <a:rPr lang="en-US" dirty="0"/>
              <a:t>Today, we will:</a:t>
            </a:r>
          </a:p>
          <a:p>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Start by talking about your goals and get an understanding of what you want out of Toastmasters.</a:t>
            </a:r>
          </a:p>
          <a:p>
            <a:pPr marL="171450" indent="-171450">
              <a:buFont typeface="Arial" panose="020B0604020202020204" pitchFamily="34" charset="0"/>
              <a:buChar char="•"/>
            </a:pPr>
            <a:r>
              <a:rPr lang="en-US" dirty="0"/>
              <a:t>Then we will outline the club meeting roles and suggest one for you to start with.</a:t>
            </a:r>
          </a:p>
          <a:p>
            <a:pPr marL="171450" indent="-171450">
              <a:buFont typeface="Arial" panose="020B0604020202020204" pitchFamily="34" charset="0"/>
              <a:buChar char="•"/>
            </a:pPr>
            <a:r>
              <a:rPr lang="en-US" dirty="0"/>
              <a:t>We will move into Toastmasters' education program, the Toastmasters Pathways learning experience.</a:t>
            </a:r>
          </a:p>
          <a:p>
            <a:pPr marL="171450" indent="-171450">
              <a:buFont typeface="Arial" panose="020B0604020202020204" pitchFamily="34" charset="0"/>
              <a:buChar char="•"/>
            </a:pPr>
            <a:r>
              <a:rPr lang="en-US" dirty="0"/>
              <a:t>After that, we can talk about mentoring and how [I/your mentor] can help you on your journey.</a:t>
            </a:r>
          </a:p>
          <a:p>
            <a:pPr marL="171450" indent="-171450">
              <a:buFont typeface="Arial" panose="020B0604020202020204" pitchFamily="34" charset="0"/>
              <a:buChar char="•"/>
            </a:pPr>
            <a:r>
              <a:rPr lang="en-US" dirty="0"/>
              <a:t>Next, we will talk about the leadership opportunities available to you.</a:t>
            </a:r>
          </a:p>
          <a:p>
            <a:pPr marL="171450" indent="-171450">
              <a:buFont typeface="Arial" panose="020B0604020202020204" pitchFamily="34" charset="0"/>
              <a:buChar char="•"/>
            </a:pPr>
            <a:r>
              <a:rPr lang="en-US" dirty="0"/>
              <a:t>When we are done with that, we can talk about what your next steps are.</a:t>
            </a:r>
          </a:p>
          <a:p>
            <a:pPr marL="171450" indent="-171450">
              <a:buFont typeface="Arial" panose="020B0604020202020204" pitchFamily="34" charset="0"/>
              <a:buChar char="•"/>
            </a:pPr>
            <a:r>
              <a:rPr lang="en-US" dirty="0"/>
              <a:t>Finally, we will talk about how our club is here to support you and what we ask of our members.</a:t>
            </a:r>
          </a:p>
        </p:txBody>
      </p:sp>
      <p:sp>
        <p:nvSpPr>
          <p:cNvPr id="4" name="Slide Number Placeholder 3"/>
          <p:cNvSpPr>
            <a:spLocks noGrp="1"/>
          </p:cNvSpPr>
          <p:nvPr>
            <p:ph type="sldNum" sz="quarter" idx="10"/>
          </p:nvPr>
        </p:nvSpPr>
        <p:spPr/>
        <p:txBody>
          <a:bodyPr/>
          <a:lstStyle/>
          <a:p>
            <a:fld id="{1C54B805-CDAB-3A40-8111-AB777D1FAB7A}" type="slidenum">
              <a:rPr lang="en-US" smtClean="0"/>
              <a:t>2</a:t>
            </a:fld>
            <a:endParaRPr lang="en-US"/>
          </a:p>
        </p:txBody>
      </p:sp>
    </p:spTree>
    <p:extLst>
      <p:ext uri="{BB962C8B-B14F-4D97-AF65-F5344CB8AC3E}">
        <p14:creationId xmlns:p14="http://schemas.microsoft.com/office/powerpoint/2010/main" val="18655691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path helps you build your skills as a public speaker and leader. The projects on this path focus on developing a strong connection with audience members when you present, speech writing, and speech delivery. The projects contribute to building an understanding of the steps to manage a project, as well as creating innovative solutions. This path culminates in a “High Performance Leadership” project of your design.</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20</a:t>
            </a:fld>
            <a:endParaRPr lang="en-US"/>
          </a:p>
        </p:txBody>
      </p:sp>
    </p:spTree>
    <p:extLst>
      <p:ext uri="{BB962C8B-B14F-4D97-AF65-F5344CB8AC3E}">
        <p14:creationId xmlns:p14="http://schemas.microsoft.com/office/powerpoint/2010/main" val="35328717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path helps you build your skills as an effective communicator and leader. The projects on this path focus on learning how to manage time, as well as how to develop and implement a plan. Public speaking and leading a team are emphasized in all projects. This path culminates in the planning and execution of an event that will allow you to apply everything you learned.</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21</a:t>
            </a:fld>
            <a:endParaRPr lang="en-US"/>
          </a:p>
        </p:txBody>
      </p:sp>
    </p:spTree>
    <p:extLst>
      <p:ext uri="{BB962C8B-B14F-4D97-AF65-F5344CB8AC3E}">
        <p14:creationId xmlns:p14="http://schemas.microsoft.com/office/powerpoint/2010/main" val="3830014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path helps you build your skills as a powerful and effective communicator. The projects focus on learning strategies for building connections with the people around you, understanding motivation, and successfully leading small groups to accomplish tasks. This path culminates in a comprehensive team-building project that brings all of your skills together—including public speaking.</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22</a:t>
            </a:fld>
            <a:endParaRPr lang="en-US"/>
          </a:p>
        </p:txBody>
      </p:sp>
    </p:spTree>
    <p:extLst>
      <p:ext uri="{BB962C8B-B14F-4D97-AF65-F5344CB8AC3E}">
        <p14:creationId xmlns:p14="http://schemas.microsoft.com/office/powerpoint/2010/main" val="6047623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path helps you build your skills as an innovative communicator and leader. The projects on this path focus on how to negotiate a positive outcome together with building strong interpersonal communication and public speaking skills. Each project emphasizes developing leadership skills to use in complex situations, as well as creating innovative solutions to challenges. This path culminates in a “High Performance Leadership” project of your design.</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23</a:t>
            </a:fld>
            <a:endParaRPr lang="en-US"/>
          </a:p>
        </p:txBody>
      </p:sp>
    </p:spTree>
    <p:extLst>
      <p:ext uri="{BB962C8B-B14F-4D97-AF65-F5344CB8AC3E}">
        <p14:creationId xmlns:p14="http://schemas.microsoft.com/office/powerpoint/2010/main" val="22576560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path helps you build your skills as an accomplished public speaker. The projects on this path focus on learning how an audience responds to you and improving your connection with audience members. The projects contribute to developing an understanding of effective public speaking technique, including speech writing and speech delivery. This path culminates in an extended speech that will allow you to apply what you learned.</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24</a:t>
            </a:fld>
            <a:endParaRPr lang="en-US"/>
          </a:p>
        </p:txBody>
      </p:sp>
    </p:spTree>
    <p:extLst>
      <p:ext uri="{BB962C8B-B14F-4D97-AF65-F5344CB8AC3E}">
        <p14:creationId xmlns:p14="http://schemas.microsoft.com/office/powerpoint/2010/main" val="12546005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path helps you build your skills as a leader in communication. The projects on this path focus on understanding diversity, building personal and/or professional connections with a variety of people, and developing a public relations strategy. Communicating well interpersonally and as a public speaker is emphasized in each project. The path culminates in a project to apply your skills as a leader in a volunteer organization.</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25</a:t>
            </a:fld>
            <a:endParaRPr lang="en-US"/>
          </a:p>
        </p:txBody>
      </p:sp>
    </p:spTree>
    <p:extLst>
      <p:ext uri="{BB962C8B-B14F-4D97-AF65-F5344CB8AC3E}">
        <p14:creationId xmlns:p14="http://schemas.microsoft.com/office/powerpoint/2010/main" val="20087190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path helps you build your skills as a collaborative leader. The projects on this path focus on active listening, motivating others, and collaborating with a team. Each project contributes to building interpersonal communication and public speaking skills. This path culminates in a project focused on applying your leadership skills.</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26</a:t>
            </a:fld>
            <a:endParaRPr lang="en-US"/>
          </a:p>
        </p:txBody>
      </p:sp>
    </p:spTree>
    <p:extLst>
      <p:ext uri="{BB962C8B-B14F-4D97-AF65-F5344CB8AC3E}">
        <p14:creationId xmlns:p14="http://schemas.microsoft.com/office/powerpoint/2010/main" val="334385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path helps you build your skills as a strategic communicator and leader. The projects on this path focus on developing your skills for sharing information with a group, planning communications, and creating innovative solutions. Speech writing and speech delivery are emphasized in each project. This path culminates in the development and launch of a long-term personal or professional vision.</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27</a:t>
            </a:fld>
            <a:endParaRPr lang="en-US"/>
          </a:p>
        </p:txBody>
      </p:sp>
    </p:spTree>
    <p:extLst>
      <p:ext uri="{BB962C8B-B14F-4D97-AF65-F5344CB8AC3E}">
        <p14:creationId xmlns:p14="http://schemas.microsoft.com/office/powerpoint/2010/main" val="547204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to presenter: If you are this person’s mentor, outline how you are available to help them and the best way to contact you. If you are a club officer, outline what a mentor does and then work to assign a mentor to them.)</a:t>
            </a:r>
          </a:p>
          <a:p>
            <a:endParaRPr lang="en-US" dirty="0"/>
          </a:p>
          <a:p>
            <a:r>
              <a:rPr lang="en-US" dirty="0"/>
              <a:t>Each new member is assigned a mentor to help them through their Toastmasters journey. Whenever you have a question, need help, or feel lost, your mentor is a great person to turn to. </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28</a:t>
            </a:fld>
            <a:endParaRPr lang="en-US"/>
          </a:p>
        </p:txBody>
      </p:sp>
    </p:spTree>
    <p:extLst>
      <p:ext uri="{BB962C8B-B14F-4D97-AF65-F5344CB8AC3E}">
        <p14:creationId xmlns:p14="http://schemas.microsoft.com/office/powerpoint/2010/main" val="19684143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grow your leadership skills, consider taking up one of the numerous leadership opportunities afforded to you in Toastmasters. Start as a club officer, where you can help our club run smoothly and support members as they strive for self-improvement. Toastmasters clubs are grouped into Areas, then Divisions, Districts, and finally regions. There are leadership opportunities at all levels, with each step up seeing an exponential increase in the number of people you are serving. The Toastmasters Board of Directors are also made up of volunteers serving two-year terms!</a:t>
            </a:r>
          </a:p>
          <a:p>
            <a:endParaRPr lang="en-US" dirty="0"/>
          </a:p>
          <a:p>
            <a:r>
              <a:rPr lang="en-US" dirty="0"/>
              <a:t>If </a:t>
            </a:r>
            <a:r>
              <a:rPr lang="en-US" dirty="0">
                <a:solidFill>
                  <a:srgbClr val="222F3E"/>
                </a:solidFill>
                <a:latin typeface="Open Sans"/>
              </a:rPr>
              <a:t>it is</a:t>
            </a:r>
            <a:r>
              <a:rPr lang="en-US" dirty="0"/>
              <a:t> wondering why the Board is at the bottom and the members are at the top of the graph, it is because everything in Toastmasters revolves around our clubs and our members.</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29</a:t>
            </a:fld>
            <a:endParaRPr lang="en-US"/>
          </a:p>
        </p:txBody>
      </p:sp>
    </p:spTree>
    <p:extLst>
      <p:ext uri="{BB962C8B-B14F-4D97-AF65-F5344CB8AC3E}">
        <p14:creationId xmlns:p14="http://schemas.microsoft.com/office/powerpoint/2010/main" val="2985315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 us start our journey by discussing your goals. Our goal is to help you meet your goals.</a:t>
            </a:r>
          </a:p>
          <a:p>
            <a:endParaRPr lang="en-US" dirty="0"/>
          </a:p>
          <a:p>
            <a:r>
              <a:rPr lang="en-US" dirty="0"/>
              <a:t>(Note for presenter: We suggest having the new member fill out the New Member Profile before walking them through this presentation. If they have not, simply ask them what their goals are and what they hope to accomplish through Toastmasters. If they did fill out the New Member Profile, add their goals to this slide so you can reference them at any time.)</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3</a:t>
            </a:fld>
            <a:endParaRPr lang="en-US"/>
          </a:p>
        </p:txBody>
      </p:sp>
    </p:spTree>
    <p:extLst>
      <p:ext uri="{BB962C8B-B14F-4D97-AF65-F5344CB8AC3E}">
        <p14:creationId xmlns:p14="http://schemas.microsoft.com/office/powerpoint/2010/main" val="28134924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54113"/>
            <a:ext cx="5540375" cy="3117850"/>
          </a:xfrm>
        </p:spPr>
      </p:sp>
      <p:sp>
        <p:nvSpPr>
          <p:cNvPr id="3" name="Notes Placeholder 2"/>
          <p:cNvSpPr>
            <a:spLocks noGrp="1"/>
          </p:cNvSpPr>
          <p:nvPr>
            <p:ph type="body" idx="1"/>
          </p:nvPr>
        </p:nvSpPr>
        <p:spPr/>
        <p:txBody>
          <a:bodyPr/>
          <a:lstStyle/>
          <a:p>
            <a:r>
              <a:rPr lang="en-US" dirty="0"/>
              <a:t>Here is an outline of all of the volunteer leadership roles available at each level. Each level offers valuable experience that will help you in your career or your life outside Toastmasters. Start by leading a small team of individuals at the club level. At the Area and Division level, you can learn what it is like to be a mid-level manager or oversee larger teams. District leaders, Region Advisors, and Board of Director members gain experience as senior leaders and executives. </a:t>
            </a:r>
          </a:p>
          <a:p>
            <a:endParaRPr lang="en-US" dirty="0"/>
          </a:p>
        </p:txBody>
      </p:sp>
      <p:sp>
        <p:nvSpPr>
          <p:cNvPr id="4" name="Slide Number Placeholder 3"/>
          <p:cNvSpPr>
            <a:spLocks noGrp="1"/>
          </p:cNvSpPr>
          <p:nvPr>
            <p:ph type="sldNum" sz="quarter" idx="10"/>
          </p:nvPr>
        </p:nvSpPr>
        <p:spPr/>
        <p:txBody>
          <a:bodyPr/>
          <a:lstStyle/>
          <a:p>
            <a:fld id="{1C54B805-CDAB-3A40-8111-AB777D1FAB7A}"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486325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Now that you are a member of our club and we have discussed some basics of Toastmasters, it is time to talk about what is next for you. To start, open the Welcome email from Toastmasters International. The email is titled "Welcome to your new journey!" Click the “Get Started” button and follow the outlined steps.</a:t>
            </a:r>
          </a:p>
          <a:p>
            <a:pPr lvl="0">
              <a:defRPr/>
            </a:pPr>
            <a:endParaRPr lang="en-US" dirty="0"/>
          </a:p>
          <a:p>
            <a:r>
              <a:rPr lang="en-US" dirty="0"/>
              <a:t>It is a good practice to mark Toastmasters as a safe sender, as it will help ensure you get all necessary emails about your membership. If you did not receive the email, check your spam filters.</a:t>
            </a:r>
          </a:p>
          <a:p>
            <a:endParaRPr lang="en-US" dirty="0"/>
          </a:p>
          <a:p>
            <a:r>
              <a:rPr lang="en-US" dirty="0"/>
              <a:t>After you have followed the steps and chosen your path, the journey is the same for everyone. Level 1 in all paths starts with an Ice Breaker project, which is an opportunity to introduce yourself to your new club members.</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31</a:t>
            </a:fld>
            <a:endParaRPr lang="en-US"/>
          </a:p>
        </p:txBody>
      </p:sp>
    </p:spTree>
    <p:extLst>
      <p:ext uri="{BB962C8B-B14F-4D97-AF65-F5344CB8AC3E}">
        <p14:creationId xmlns:p14="http://schemas.microsoft.com/office/powerpoint/2010/main" val="15026109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following the steps in the Welcome email, it is important that you sign in, click on your name at the top of the page, visit your profile, and ensure all of your personal information is correct. This is the information that will be used to contact you or to mail you awards and certificates.</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32</a:t>
            </a:fld>
            <a:endParaRPr lang="en-US"/>
          </a:p>
        </p:txBody>
      </p:sp>
    </p:spTree>
    <p:extLst>
      <p:ext uri="{BB962C8B-B14F-4D97-AF65-F5344CB8AC3E}">
        <p14:creationId xmlns:p14="http://schemas.microsoft.com/office/powerpoint/2010/main" val="19479854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Base Camp is the home of Pathways. It is where all your projects will be found. There are two easy ways to get to Base Camp. Under “Pathways” at the top of the Toastmasters website, you can click “Go to Base Camp.”</a:t>
            </a:r>
          </a:p>
          <a:p>
            <a:endParaRPr lang="en-US" dirty="0"/>
          </a:p>
          <a:p>
            <a:r>
              <a:rPr lang="en-US" dirty="0"/>
              <a:t>You may also have noticed that in your profile, there is an option to go right to Base Camp.</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33</a:t>
            </a:fld>
            <a:endParaRPr lang="en-US"/>
          </a:p>
        </p:txBody>
      </p:sp>
    </p:spTree>
    <p:extLst>
      <p:ext uri="{BB962C8B-B14F-4D97-AF65-F5344CB8AC3E}">
        <p14:creationId xmlns:p14="http://schemas.microsoft.com/office/powerpoint/2010/main" val="12345801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paths begin with an Ice Breaker. This introductory speech is a great way to give fellow club members information about your background, interests, and ambitions. (Note to presenter: As you speak about the Ice Breaker, outline your club’s expectations, if any. Remember, a lot of new members have a fear of public speaking, so do not scare them or pressure them into their first project.)</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34</a:t>
            </a:fld>
            <a:endParaRPr lang="en-US"/>
          </a:p>
        </p:txBody>
      </p:sp>
    </p:spTree>
    <p:extLst>
      <p:ext uri="{BB962C8B-B14F-4D97-AF65-F5344CB8AC3E}">
        <p14:creationId xmlns:p14="http://schemas.microsoft.com/office/powerpoint/2010/main" val="14608718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Toastmasters, there are several ways that we recognize our members and acknowledge all their hard work. Let us look at a few of them.</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35</a:t>
            </a:fld>
            <a:endParaRPr lang="en-US"/>
          </a:p>
        </p:txBody>
      </p:sp>
    </p:spTree>
    <p:extLst>
      <p:ext uri="{BB962C8B-B14F-4D97-AF65-F5344CB8AC3E}">
        <p14:creationId xmlns:p14="http://schemas.microsoft.com/office/powerpoint/2010/main" val="32368702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for presenter: Update this slide to match what your club does. We encourage all clubs to use as many forms of recognition as possible.)</a:t>
            </a:r>
          </a:p>
          <a:p>
            <a:endParaRPr lang="en-US" dirty="0"/>
          </a:p>
          <a:p>
            <a:r>
              <a:rPr lang="en-US" dirty="0"/>
              <a:t>During each meeting, you have a chance to earn a ribbon recognizing your accomplishments. There are awards for Best Table Topics®, Best Speaker, and Best Evaluator. When you complete your Ice Breaker, you will receive an Ice Breaker ribbon.</a:t>
            </a:r>
          </a:p>
          <a:p>
            <a:endParaRPr lang="en-US" dirty="0"/>
          </a:p>
          <a:p>
            <a:r>
              <a:rPr lang="en-US" dirty="0"/>
              <a:t>There are also path pins, which you can wear to show fellow members what learning path you are on. Each time you complete a level, add a level tag to signify your process. When you complete a path, you can receive a Proficient pin to show off your hard work!</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36</a:t>
            </a:fld>
            <a:endParaRPr lang="en-US"/>
          </a:p>
        </p:txBody>
      </p:sp>
    </p:spTree>
    <p:extLst>
      <p:ext uri="{BB962C8B-B14F-4D97-AF65-F5344CB8AC3E}">
        <p14:creationId xmlns:p14="http://schemas.microsoft.com/office/powerpoint/2010/main" val="26097274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earn digital badges for your work in base camp. Each time you complete a level on a learning path, you earn a badge! You will also earn one for completing a path. Not only can you receive badges, but you can give them as well! Notice that someone has done exceptionally well recently in your club? Recognize them with a digital badge, including a Collaborative Badge, an Inspirational Badge, and an Exceptional Badge. All the badges you earn will be displayed in Base Camp for you and your fellow club members to see.</a:t>
            </a:r>
          </a:p>
          <a:p>
            <a:endParaRPr lang="en-US" dirty="0"/>
          </a:p>
          <a:p>
            <a:r>
              <a:rPr lang="en-US" dirty="0"/>
              <a:t>Upon completion of a path, you will also receive a Certificate of Proficiency, which you can print yourself or you can request a printed copy from World Headquarters.</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37</a:t>
            </a:fld>
            <a:endParaRPr lang="en-US"/>
          </a:p>
        </p:txBody>
      </p:sp>
    </p:spTree>
    <p:extLst>
      <p:ext uri="{BB962C8B-B14F-4D97-AF65-F5344CB8AC3E}">
        <p14:creationId xmlns:p14="http://schemas.microsoft.com/office/powerpoint/2010/main" val="38481064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for presenter: Before the presentation, update these slides. Update any and all information in brackets. Feel free to delete any bullets that do not apply to your club. Use this slide as an opportunity to discuss any policies and expectations your club may have with its new member. If you have your policy written down, share it with the new member, along with the Addendum of Standard Club Operations.)</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38</a:t>
            </a:fld>
            <a:endParaRPr lang="en-US"/>
          </a:p>
        </p:txBody>
      </p:sp>
    </p:spTree>
    <p:extLst>
      <p:ext uri="{BB962C8B-B14F-4D97-AF65-F5344CB8AC3E}">
        <p14:creationId xmlns:p14="http://schemas.microsoft.com/office/powerpoint/2010/main" val="28593125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44861"/>
            <a:ext cx="5608320" cy="4327808"/>
          </a:xfrm>
        </p:spPr>
        <p:txBody>
          <a:bodyPr/>
          <a:lstStyle/>
          <a:p>
            <a:r>
              <a:rPr lang="en-US" dirty="0"/>
              <a:t>Let us talk about the methods our club will use to communicate with you. First and foremost, club meetings are always a great place to speak to fellow members and club officers. If you have questions or comments, attending a club meeting is a great way to share what is on your mind. Furthermore, it is a great place for us to share news with the club.</a:t>
            </a:r>
          </a:p>
          <a:p>
            <a:endParaRPr lang="en-US" dirty="0"/>
          </a:p>
          <a:p>
            <a:r>
              <a:rPr lang="en-US" dirty="0"/>
              <a:t>We will also pass along any important updates via email. It is important that the email you provide us is one that you check regularly, as it will be the method we use to announce any meeting cancellations.</a:t>
            </a:r>
          </a:p>
          <a:p>
            <a:endParaRPr lang="en-US" dirty="0"/>
          </a:p>
          <a:p>
            <a:r>
              <a:rPr lang="en-US" dirty="0"/>
              <a:t>(Note for presenters: If you have any additional methods of communication, add them to the slide and share them with the new member.)</a:t>
            </a:r>
          </a:p>
          <a:p>
            <a:endParaRPr lang="en-US" dirty="0"/>
          </a:p>
          <a:p>
            <a:r>
              <a:rPr lang="en-US" dirty="0"/>
              <a:t>We also have various club resources available. Our club has a website, which is [URL.] We send out a newsletter every [week, month, quarter]. For your benefit, we also have written policy available for you to review.</a:t>
            </a:r>
          </a:p>
          <a:p>
            <a:endParaRPr lang="en-US" dirty="0"/>
          </a:p>
          <a:p>
            <a:r>
              <a:rPr lang="en-US" dirty="0"/>
              <a:t>(Note for presenter: Customize the club resources your club uses and outline how you use them. If you use your club’s website to allow members to sign up for meeting roles and to schedule their speeches, outline this here. If you have a newsletter, tell them how often it is distributed, how it is distributed, and what content is in it. If your club has written policy, tell the new member where they can find it.)</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39</a:t>
            </a:fld>
            <a:endParaRPr lang="en-US"/>
          </a:p>
        </p:txBody>
      </p:sp>
    </p:spTree>
    <p:extLst>
      <p:ext uri="{BB962C8B-B14F-4D97-AF65-F5344CB8AC3E}">
        <p14:creationId xmlns:p14="http://schemas.microsoft.com/office/powerpoint/2010/main" val="6068400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can we do to help you meet your goals? Everything in Toastmasters revolves around the club experience. To get the most out of your journey, you must participate. You can do so by taking part in Table Topics, filling meeting roles, giving speeches, and more. Would you like to set your own timeframes, or do you want our support in suggesting when to participate?</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4</a:t>
            </a:fld>
            <a:endParaRPr lang="en-US"/>
          </a:p>
        </p:txBody>
      </p:sp>
    </p:spTree>
    <p:extLst>
      <p:ext uri="{BB962C8B-B14F-4D97-AF65-F5344CB8AC3E}">
        <p14:creationId xmlns:p14="http://schemas.microsoft.com/office/powerpoint/2010/main" val="40883588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questions do you have? How can I help make your Toastmasters journey as smooth as possible?</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40</a:t>
            </a:fld>
            <a:endParaRPr lang="en-US"/>
          </a:p>
        </p:txBody>
      </p:sp>
    </p:spTree>
    <p:extLst>
      <p:ext uri="{BB962C8B-B14F-4D97-AF65-F5344CB8AC3E}">
        <p14:creationId xmlns:p14="http://schemas.microsoft.com/office/powerpoint/2010/main" val="10027372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54113"/>
            <a:ext cx="5540375" cy="31178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54B805-CDAB-3A40-8111-AB777D1FAB7A}" type="slidenum">
              <a:rPr lang="en-US" smtClean="0"/>
              <a:t>41</a:t>
            </a:fld>
            <a:endParaRPr lang="en-US"/>
          </a:p>
        </p:txBody>
      </p:sp>
    </p:spTree>
    <p:extLst>
      <p:ext uri="{BB962C8B-B14F-4D97-AF65-F5344CB8AC3E}">
        <p14:creationId xmlns:p14="http://schemas.microsoft.com/office/powerpoint/2010/main" val="22095907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club meeting has nine meeting roles that are filled by members. Each role has a unique set of responsibilities and skills that can be gained by filling them.</a:t>
            </a:r>
          </a:p>
          <a:p>
            <a:endParaRPr lang="en-US" dirty="0"/>
          </a:p>
          <a:p>
            <a:r>
              <a:rPr lang="en-US" dirty="0"/>
              <a:t>(Note to presenter: Edit this slide with information about the process for a member to sign up for a role in your club. Then take some time to outline the process for them, as well as a recommended role they can start with that matches their goals. While you do not have to, it is a good idea to outline all nine roles so a new member understands the structure of a meeting.</a:t>
            </a:r>
          </a:p>
          <a:p>
            <a:endParaRPr lang="en-US" dirty="0"/>
          </a:p>
          <a:p>
            <a:r>
              <a:rPr lang="en-US" dirty="0"/>
              <a:t>When you introduce Table Topics, we recommend covering the Table Topics Speaker role and then </a:t>
            </a:r>
            <a:r>
              <a:rPr lang="en-US" dirty="0" err="1"/>
              <a:t>Topicsmaster</a:t>
            </a:r>
            <a:r>
              <a:rPr lang="en-US" dirty="0"/>
              <a:t>.)</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5</a:t>
            </a:fld>
            <a:endParaRPr lang="en-US"/>
          </a:p>
        </p:txBody>
      </p:sp>
    </p:spTree>
    <p:extLst>
      <p:ext uri="{BB962C8B-B14F-4D97-AF65-F5344CB8AC3E}">
        <p14:creationId xmlns:p14="http://schemas.microsoft.com/office/powerpoint/2010/main" val="22133106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Toastmaster is the meeting's director and host. We typically do not recommend filling this role until you are thoroughly familiar with the club and its procedures. As Toastmaster, you:</a:t>
            </a:r>
          </a:p>
          <a:p>
            <a:pPr marL="171450" indent="-171450">
              <a:buFont typeface="Arial" panose="020B0604020202020204" pitchFamily="34" charset="0"/>
              <a:buChar char="•"/>
            </a:pPr>
            <a:r>
              <a:rPr lang="en-US" dirty="0"/>
              <a:t>Acquire a meeting agenda from your Vice President Education.</a:t>
            </a:r>
          </a:p>
          <a:p>
            <a:pPr marL="171450" indent="-171450">
              <a:buFont typeface="Arial" panose="020B0604020202020204" pitchFamily="34" charset="0"/>
              <a:buChar char="•"/>
            </a:pPr>
            <a:r>
              <a:rPr lang="en-US" dirty="0"/>
              <a:t>Work with the General Evaluator to ensure all club participants know their roles and responsibilities.</a:t>
            </a:r>
          </a:p>
          <a:p>
            <a:pPr marL="171450" indent="-171450">
              <a:buFont typeface="Arial" panose="020B0604020202020204" pitchFamily="34" charset="0"/>
              <a:buChar char="•"/>
            </a:pPr>
            <a:r>
              <a:rPr lang="en-US" dirty="0"/>
              <a:t>Introduce participants during the club meeting, including speech topics, project title, objectives, delivery time, etc. during your introduction.</a:t>
            </a:r>
          </a:p>
          <a:p>
            <a:pPr marL="171450" indent="-171450">
              <a:buFont typeface="Arial" panose="020B0604020202020204" pitchFamily="34" charset="0"/>
              <a:buChar char="•"/>
            </a:pPr>
            <a:r>
              <a:rPr lang="en-US" dirty="0"/>
              <a:t>Ensure the meeting runs smoothly, including seamless transitions between meeting segments.</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6</a:t>
            </a:fld>
            <a:endParaRPr lang="en-US"/>
          </a:p>
        </p:txBody>
      </p:sp>
    </p:spTree>
    <p:extLst>
      <p:ext uri="{BB962C8B-B14F-4D97-AF65-F5344CB8AC3E}">
        <p14:creationId xmlns:p14="http://schemas.microsoft.com/office/powerpoint/2010/main" val="3174877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grammarian plays an important role in helping all club members improve their grammar and vocabulary. As grammarian you:</a:t>
            </a:r>
          </a:p>
          <a:p>
            <a:pPr marL="171450" indent="-171450">
              <a:buFont typeface="Arial" panose="020B0604020202020204" pitchFamily="34" charset="0"/>
              <a:buChar char="•"/>
            </a:pPr>
            <a:r>
              <a:rPr lang="en-US" dirty="0"/>
              <a:t>Introduce new words to meeting participants and monitor language and grammar usage</a:t>
            </a:r>
          </a:p>
          <a:p>
            <a:pPr marL="171450" indent="-171450">
              <a:buFont typeface="Arial" panose="020B0604020202020204" pitchFamily="34" charset="0"/>
              <a:buChar char="•"/>
            </a:pPr>
            <a:r>
              <a:rPr lang="en-US" dirty="0"/>
              <a:t>Take note of both exceptional and improper grammar. </a:t>
            </a:r>
          </a:p>
          <a:p>
            <a:pPr marL="171450" indent="-171450">
              <a:buFont typeface="Arial" panose="020B0604020202020204" pitchFamily="34" charset="0"/>
              <a:buChar char="•"/>
            </a:pPr>
            <a:r>
              <a:rPr lang="en-US" dirty="0"/>
              <a:t>Report your observations when called upon.</a:t>
            </a:r>
          </a:p>
          <a:p>
            <a:pPr marL="171450" indent="-171450">
              <a:buFont typeface="Arial" panose="020B0604020202020204" pitchFamily="34" charset="0"/>
              <a:buChar char="•"/>
            </a:pPr>
            <a:r>
              <a:rPr lang="en-US" dirty="0"/>
              <a:t>(Note for presenter: only include the following if applicable to your club.) Introduce a "Word of the Day" that helps meeting participants increase their vocabulary.</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7</a:t>
            </a:fld>
            <a:endParaRPr lang="en-US"/>
          </a:p>
        </p:txBody>
      </p:sp>
    </p:spTree>
    <p:extLst>
      <p:ext uri="{BB962C8B-B14F-4D97-AF65-F5344CB8AC3E}">
        <p14:creationId xmlns:p14="http://schemas.microsoft.com/office/powerpoint/2010/main" val="12476417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the Ah-Counter is to note any overused words or filler sounds used by anyone who speaks during the meeting. Words may be inappropriate interjections, such as </a:t>
            </a:r>
            <a:r>
              <a:rPr lang="en-US" i="1" dirty="0"/>
              <a:t>and, well, but, so,</a:t>
            </a:r>
            <a:r>
              <a:rPr lang="en-US" dirty="0"/>
              <a:t> and </a:t>
            </a:r>
            <a:r>
              <a:rPr lang="en-US" i="1" dirty="0"/>
              <a:t>you know</a:t>
            </a:r>
            <a:r>
              <a:rPr lang="en-US" dirty="0"/>
              <a:t>. Sounds may be </a:t>
            </a:r>
            <a:r>
              <a:rPr lang="en-US" i="1" dirty="0"/>
              <a:t>ah, um,</a:t>
            </a:r>
            <a:r>
              <a:rPr lang="en-US" dirty="0"/>
              <a:t> or </a:t>
            </a:r>
            <a:r>
              <a:rPr lang="en-US" i="1" dirty="0" err="1"/>
              <a:t>er</a:t>
            </a:r>
            <a:r>
              <a:rPr lang="en-US" dirty="0"/>
              <a:t>. As Ah-Counter you:</a:t>
            </a:r>
          </a:p>
          <a:p>
            <a:pPr marL="171450" indent="-171450">
              <a:buFont typeface="Arial" panose="020B0604020202020204" pitchFamily="34" charset="0"/>
              <a:buChar char="•"/>
            </a:pPr>
            <a:r>
              <a:rPr lang="en-US" dirty="0"/>
              <a:t>Give a brief explanation of the role when introduced during the club meeting.</a:t>
            </a:r>
          </a:p>
          <a:p>
            <a:pPr marL="171450" indent="-171450">
              <a:buFont typeface="Arial" panose="020B0604020202020204" pitchFamily="34" charset="0"/>
              <a:buChar char="•"/>
            </a:pPr>
            <a:r>
              <a:rPr lang="en-US" dirty="0"/>
              <a:t>Record overlong pauses, overused words, and filler sounds. </a:t>
            </a:r>
          </a:p>
          <a:p>
            <a:pPr marL="171450" indent="-171450">
              <a:buFont typeface="Arial" panose="020B0604020202020204" pitchFamily="34" charset="0"/>
              <a:buChar char="•"/>
            </a:pPr>
            <a:r>
              <a:rPr lang="en-US" dirty="0"/>
              <a:t>Report your observations when called upon.</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8</a:t>
            </a:fld>
            <a:endParaRPr lang="en-US"/>
          </a:p>
        </p:txBody>
      </p:sp>
    </p:spTree>
    <p:extLst>
      <p:ext uri="{BB962C8B-B14F-4D97-AF65-F5344CB8AC3E}">
        <p14:creationId xmlns:p14="http://schemas.microsoft.com/office/powerpoint/2010/main" val="17329330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the skills Toastmasters practice is expressing a thought within a specific time. The timer is responsible for monitoring time for each meeting segment and each speaker. As timer, you:</a:t>
            </a:r>
          </a:p>
          <a:p>
            <a:pPr marL="171450" indent="-171450">
              <a:buFont typeface="Arial" panose="020B0604020202020204" pitchFamily="34" charset="0"/>
              <a:buChar char="•"/>
            </a:pPr>
            <a:r>
              <a:rPr lang="en-US" dirty="0"/>
              <a:t>Acquire the timing/signaling equipment from the Sergeant at Arms and know how to operate it.</a:t>
            </a:r>
          </a:p>
          <a:p>
            <a:pPr marL="171450" indent="-171450">
              <a:buFont typeface="Arial" panose="020B0604020202020204" pitchFamily="34" charset="0"/>
              <a:buChar char="•"/>
            </a:pPr>
            <a:r>
              <a:rPr lang="en-US" dirty="0"/>
              <a:t>Explain the timing rules and demonstrate the signaling device. </a:t>
            </a:r>
          </a:p>
          <a:p>
            <a:pPr marL="171450" indent="-171450">
              <a:buFont typeface="Arial" panose="020B0604020202020204" pitchFamily="34" charset="0"/>
              <a:buChar char="•"/>
            </a:pPr>
            <a:r>
              <a:rPr lang="en-US" dirty="0"/>
              <a:t>Listen carefully to each participant and signal them accordingly.</a:t>
            </a:r>
          </a:p>
          <a:p>
            <a:pPr marL="171450" indent="-171450">
              <a:buFont typeface="Arial" panose="020B0604020202020204" pitchFamily="34" charset="0"/>
              <a:buChar char="•"/>
            </a:pPr>
            <a:r>
              <a:rPr lang="en-US" dirty="0"/>
              <a:t>Announce the speakers' names and the time taken.</a:t>
            </a:r>
          </a:p>
          <a:p>
            <a:pPr marL="171450" indent="-171450">
              <a:buFont typeface="Arial" panose="020B0604020202020204" pitchFamily="34" charset="0"/>
              <a:buChar char="•"/>
            </a:pPr>
            <a:r>
              <a:rPr lang="en-US" dirty="0"/>
              <a:t>Return the timing/signaling equipment to the Sergeant at Arms.</a:t>
            </a: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9</a:t>
            </a:fld>
            <a:endParaRPr lang="en-US"/>
          </a:p>
        </p:txBody>
      </p:sp>
    </p:spTree>
    <p:extLst>
      <p:ext uri="{BB962C8B-B14F-4D97-AF65-F5344CB8AC3E}">
        <p14:creationId xmlns:p14="http://schemas.microsoft.com/office/powerpoint/2010/main" val="40702258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dark bkg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userDrawn="1"/>
        </p:nvPicPr>
        <p:blipFill>
          <a:blip r:embed="rId3" cstate="email">
            <a:extLst>
              <a:ext uri="{28A0092B-C50C-407E-A947-70E740481C1C}">
                <a14:useLocalDpi xmlns:a14="http://schemas.microsoft.com/office/drawing/2010/main" val="0"/>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rgbClr val="FFF0A0"/>
                </a:solidFill>
                <a:latin typeface="Myriad Pro" charset="0"/>
                <a:ea typeface="Myriad Pro" charset="0"/>
                <a:cs typeface="Myriad Pro" charset="0"/>
              </a:defRPr>
            </a:lvl1pPr>
          </a:lstStyle>
          <a:p>
            <a:r>
              <a:rPr lang="en-US" dirty="0"/>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rgbClr val="EBEBEB"/>
                </a:solidFill>
              </a:defRPr>
            </a:lvl1pPr>
          </a:lstStyle>
          <a:p>
            <a:pPr lvl="0"/>
            <a:r>
              <a:rPr lang="en-US" dirty="0"/>
              <a:t>Click to Edit Master subtitle</a:t>
            </a:r>
          </a:p>
        </p:txBody>
      </p:sp>
      <p:sp>
        <p:nvSpPr>
          <p:cNvPr id="2" name="Slide Number Placeholder 1">
            <a:extLst>
              <a:ext uri="{FF2B5EF4-FFF2-40B4-BE49-F238E27FC236}">
                <a16:creationId xmlns:a16="http://schemas.microsoft.com/office/drawing/2014/main" id="{1838C1A4-4BDF-3545-ADF1-6B5DEEC3FBC3}"/>
              </a:ext>
            </a:extLst>
          </p:cNvPr>
          <p:cNvSpPr>
            <a:spLocks noGrp="1"/>
          </p:cNvSpPr>
          <p:nvPr>
            <p:ph type="sldNum" sz="quarter" idx="11"/>
          </p:nvPr>
        </p:nvSpPr>
        <p:spPr/>
        <p:txBody>
          <a:bodyPr/>
          <a:lstStyle/>
          <a:p>
            <a:fld id="{7EF95511-1383-7F40-B122-BB50A232E969}"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Myriad Pro" charset="0"/>
                <a:ea typeface="Myriad Pro" charset="0"/>
                <a:cs typeface="Myriad Pro" charset="0"/>
              </a:defRPr>
            </a:lvl1pPr>
          </a:lstStyle>
          <a:p>
            <a:r>
              <a:rPr lang="en-US" dirty="0"/>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defRPr>
            </a:lvl1pPr>
          </a:lstStyle>
          <a:p>
            <a:pPr lvl="0"/>
            <a:r>
              <a:rPr lang="en-US" dirty="0"/>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4573524" y="1677404"/>
            <a:ext cx="3044952" cy="694944"/>
          </a:xfrm>
          <a:prstGeom prst="rect">
            <a:avLst/>
          </a:prstGeom>
        </p:spPr>
      </p:pic>
      <p:sp>
        <p:nvSpPr>
          <p:cNvPr id="3" name="Slide Number Placeholder 2">
            <a:extLst>
              <a:ext uri="{FF2B5EF4-FFF2-40B4-BE49-F238E27FC236}">
                <a16:creationId xmlns:a16="http://schemas.microsoft.com/office/drawing/2014/main" id="{BAFB668E-2E42-4C46-8E87-DD41D72332A4}"/>
              </a:ext>
            </a:extLst>
          </p:cNvPr>
          <p:cNvSpPr>
            <a:spLocks noGrp="1"/>
          </p:cNvSpPr>
          <p:nvPr>
            <p:ph type="sldNum" sz="quarter" idx="12"/>
          </p:nvPr>
        </p:nvSpPr>
        <p:spPr/>
        <p:txBody>
          <a:bodyPr/>
          <a:lstStyle/>
          <a:p>
            <a:fld id="{7EF95511-1383-7F40-B122-BB50A232E969}"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609600"/>
            <a:ext cx="11480800" cy="645075"/>
          </a:xfrm>
          <a:prstGeom prst="rect">
            <a:avLst/>
          </a:prstGeom>
        </p:spPr>
        <p:txBody>
          <a:bodyPr/>
          <a:lstStyle>
            <a:lvl1pPr>
              <a:defRPr sz="3000"/>
            </a:lvl1pPr>
          </a:lstStyle>
          <a:p>
            <a:r>
              <a:rPr lang="en-US"/>
              <a:t>Click to edit Master title style</a:t>
            </a:r>
            <a:endParaRPr lang="en-US" dirty="0"/>
          </a:p>
        </p:txBody>
      </p:sp>
      <p:sp>
        <p:nvSpPr>
          <p:cNvPr id="11" name="Text Placeholder 23"/>
          <p:cNvSpPr>
            <a:spLocks noGrp="1"/>
          </p:cNvSpPr>
          <p:nvPr>
            <p:ph idx="1"/>
          </p:nvPr>
        </p:nvSpPr>
        <p:spPr>
          <a:xfrm>
            <a:off x="609600" y="1604155"/>
            <a:ext cx="10972800" cy="5101445"/>
          </a:xfrm>
          <a:prstGeom prst="rect">
            <a:avLst/>
          </a:prstGeom>
        </p:spPr>
        <p:txBody>
          <a:bodyPr vert="horz" lIns="91440" tIns="45720" rIns="91440" bIns="45720" rtlCol="0">
            <a:normAutofit/>
          </a:bodyPr>
          <a:lstStyle>
            <a:lvl1pPr marL="287338" indent="-287338">
              <a:buSzPct val="100000"/>
              <a:defRPr sz="2400">
                <a:solidFill>
                  <a:schemeClr val="tx2">
                    <a:lumMod val="65000"/>
                    <a:lumOff val="35000"/>
                  </a:schemeClr>
                </a:solidFill>
              </a:defRPr>
            </a:lvl1pPr>
            <a:lvl2pPr marL="685800" indent="-228600">
              <a:defRPr sz="2000">
                <a:solidFill>
                  <a:schemeClr val="tx2">
                    <a:lumMod val="65000"/>
                    <a:lumOff val="35000"/>
                  </a:schemeClr>
                </a:solidFill>
              </a:defRPr>
            </a:lvl2pPr>
            <a:lvl3pPr marL="1084263" indent="-169863">
              <a:defRPr>
                <a:solidFill>
                  <a:schemeClr val="tx2">
                    <a:lumMod val="65000"/>
                    <a:lumOff val="35000"/>
                  </a:schemeClr>
                </a:solidFill>
              </a:defRPr>
            </a:lvl3pPr>
            <a:lvl4pPr>
              <a:defRPr>
                <a:solidFill>
                  <a:schemeClr val="tx2">
                    <a:lumMod val="65000"/>
                    <a:lumOff val="35000"/>
                  </a:schemeClr>
                </a:solidFill>
              </a:defRPr>
            </a:lvl4pPr>
            <a:lvl5pPr marL="2060575" indent="-290513">
              <a:defRPr>
                <a:solidFill>
                  <a:schemeClr val="tx2">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Slide Number Placeholder 2">
            <a:extLst>
              <a:ext uri="{FF2B5EF4-FFF2-40B4-BE49-F238E27FC236}">
                <a16:creationId xmlns:a16="http://schemas.microsoft.com/office/drawing/2014/main" id="{D9F99CEF-867E-6C4D-A0B8-3EB9720EDEC5}"/>
              </a:ext>
            </a:extLst>
          </p:cNvPr>
          <p:cNvSpPr>
            <a:spLocks noGrp="1"/>
          </p:cNvSpPr>
          <p:nvPr>
            <p:ph type="sldNum" sz="quarter" idx="10"/>
          </p:nvPr>
        </p:nvSpPr>
        <p:spPr/>
        <p:txBody>
          <a:bodyPr/>
          <a:lstStyle/>
          <a:p>
            <a:fld id="{7EF95511-1383-7F40-B122-BB50A232E969}" type="slidenum">
              <a:rPr lang="en-US" smtClean="0"/>
              <a:t>‹#›</a:t>
            </a:fld>
            <a:endParaRPr lang="en-US"/>
          </a:p>
        </p:txBody>
      </p:sp>
    </p:spTree>
    <p:extLst>
      <p:ext uri="{BB962C8B-B14F-4D97-AF65-F5344CB8AC3E}">
        <p14:creationId xmlns:p14="http://schemas.microsoft.com/office/powerpoint/2010/main" val="276416471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914400"/>
          </a:xfrm>
          <a:prstGeom prst="rect">
            <a:avLst/>
          </a:prstGeom>
        </p:spPr>
        <p:txBody>
          <a:bodyPr vert="horz"/>
          <a:lstStyle>
            <a:lvl1pPr>
              <a:defRPr sz="3000"/>
            </a:lvl1pPr>
          </a:lstStyle>
          <a:p>
            <a:r>
              <a:rPr lang="en-US"/>
              <a:t>Click to edit Master title style</a:t>
            </a:r>
            <a:endParaRPr lang="en-US" dirty="0"/>
          </a:p>
        </p:txBody>
      </p:sp>
      <p:sp>
        <p:nvSpPr>
          <p:cNvPr id="3" name="Text Placeholder 23"/>
          <p:cNvSpPr>
            <a:spLocks noGrp="1"/>
          </p:cNvSpPr>
          <p:nvPr>
            <p:ph idx="1"/>
          </p:nvPr>
        </p:nvSpPr>
        <p:spPr>
          <a:xfrm>
            <a:off x="609600" y="1604155"/>
            <a:ext cx="10972800" cy="5101445"/>
          </a:xfrm>
          <a:prstGeom prst="rect">
            <a:avLst/>
          </a:prstGeom>
        </p:spPr>
        <p:txBody>
          <a:bodyPr vert="horz" lIns="91440" tIns="45720" rIns="91440" bIns="45720" rtlCol="0">
            <a:normAutofit/>
          </a:bodyPr>
          <a:lstStyle>
            <a:lvl1pPr marL="0" indent="0">
              <a:buSzPct val="100000"/>
              <a:buFontTx/>
              <a:buNone/>
              <a:defRPr sz="2400">
                <a:solidFill>
                  <a:schemeClr val="tx2">
                    <a:lumMod val="65000"/>
                    <a:lumOff val="35000"/>
                  </a:schemeClr>
                </a:solidFill>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a:t>Click to edit Master text styles</a:t>
            </a:r>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B0EFFB51-ED4E-D94C-A1DA-F65C9D71BED4}"/>
              </a:ext>
            </a:extLst>
          </p:cNvPr>
          <p:cNvSpPr>
            <a:spLocks noGrp="1"/>
          </p:cNvSpPr>
          <p:nvPr>
            <p:ph type="sldNum" sz="quarter" idx="10"/>
          </p:nvPr>
        </p:nvSpPr>
        <p:spPr/>
        <p:txBody>
          <a:bodyPr/>
          <a:lstStyle/>
          <a:p>
            <a:fld id="{7EF95511-1383-7F40-B122-BB50A232E969}" type="slidenum">
              <a:rPr lang="en-US" smtClean="0"/>
              <a:t>‹#›</a:t>
            </a:fld>
            <a:endParaRPr lang="en-US"/>
          </a:p>
        </p:txBody>
      </p:sp>
    </p:spTree>
    <p:extLst>
      <p:ext uri="{BB962C8B-B14F-4D97-AF65-F5344CB8AC3E}">
        <p14:creationId xmlns:p14="http://schemas.microsoft.com/office/powerpoint/2010/main" val="386682055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838200"/>
          </a:xfrm>
          <a:prstGeom prst="rect">
            <a:avLst/>
          </a:prstGeom>
        </p:spPr>
        <p:txBody>
          <a:bodyPr vert="horz"/>
          <a:lstStyle>
            <a:lvl1pPr>
              <a:defRPr sz="3000"/>
            </a:lvl1pPr>
          </a:lstStyle>
          <a:p>
            <a:r>
              <a:rPr lang="en-US"/>
              <a:t>Click to edit Master title style</a:t>
            </a:r>
            <a:endParaRPr lang="en-US" dirty="0"/>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vl1pPr>
            <a:lvl2pPr marL="685800" indent="-228600">
              <a:defRPr sz="2000"/>
            </a:lvl2pPr>
            <a:lvl3pPr marL="1084263" indent="-169863">
              <a:defRPr sz="2000"/>
            </a:lvl3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5" name="Straight Connector 4"/>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vl1pPr>
            <a:lvl2pPr marL="685800" indent="-228600">
              <a:defRPr sz="2000"/>
            </a:lvl2pPr>
            <a:lvl3pPr marL="1084263" indent="-169863">
              <a:defRPr sz="2000"/>
            </a:lvl3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a:extLst>
              <a:ext uri="{FF2B5EF4-FFF2-40B4-BE49-F238E27FC236}">
                <a16:creationId xmlns:a16="http://schemas.microsoft.com/office/drawing/2014/main" id="{C0BCB1FE-0217-9D47-A32D-9A56FC9D5A65}"/>
              </a:ext>
            </a:extLst>
          </p:cNvPr>
          <p:cNvSpPr>
            <a:spLocks noGrp="1"/>
          </p:cNvSpPr>
          <p:nvPr>
            <p:ph type="sldNum" sz="quarter" idx="12"/>
          </p:nvPr>
        </p:nvSpPr>
        <p:spPr/>
        <p:txBody>
          <a:bodyPr/>
          <a:lstStyle/>
          <a:p>
            <a:fld id="{7EF95511-1383-7F40-B122-BB50A232E969}" type="slidenum">
              <a:rPr lang="en-US" smtClean="0"/>
              <a:t>‹#›</a:t>
            </a:fld>
            <a:endParaRPr lang="en-US"/>
          </a:p>
        </p:txBody>
      </p:sp>
    </p:spTree>
    <p:extLst>
      <p:ext uri="{BB962C8B-B14F-4D97-AF65-F5344CB8AC3E}">
        <p14:creationId xmlns:p14="http://schemas.microsoft.com/office/powerpoint/2010/main" val="388283008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vl1pPr>
          </a:lstStyle>
          <a:p>
            <a:r>
              <a:rPr lang="en-US"/>
              <a:t>Click to edit Master title style</a:t>
            </a:r>
            <a:endParaRPr lang="en-US" dirty="0"/>
          </a:p>
        </p:txBody>
      </p:sp>
      <p:cxnSp>
        <p:nvCxnSpPr>
          <p:cNvPr id="3" name="Straight Connector 2"/>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Click to edit Master text styles</a:t>
            </a:r>
          </a:p>
          <a:p>
            <a:pPr lvl="1"/>
            <a:r>
              <a:rPr lang="en-US"/>
              <a:t>Second level</a:t>
            </a:r>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Click to edit Master text styles</a:t>
            </a:r>
          </a:p>
          <a:p>
            <a:pPr lvl="1"/>
            <a:r>
              <a:rPr lang="en-US"/>
              <a:t>Second level</a:t>
            </a:r>
          </a:p>
        </p:txBody>
      </p:sp>
      <p:sp>
        <p:nvSpPr>
          <p:cNvPr id="4" name="Slide Number Placeholder 3">
            <a:extLst>
              <a:ext uri="{FF2B5EF4-FFF2-40B4-BE49-F238E27FC236}">
                <a16:creationId xmlns:a16="http://schemas.microsoft.com/office/drawing/2014/main" id="{729B8BA9-B850-E448-85D8-01DD24CDB3D5}"/>
              </a:ext>
            </a:extLst>
          </p:cNvPr>
          <p:cNvSpPr>
            <a:spLocks noGrp="1"/>
          </p:cNvSpPr>
          <p:nvPr>
            <p:ph type="sldNum" sz="quarter" idx="12"/>
          </p:nvPr>
        </p:nvSpPr>
        <p:spPr/>
        <p:txBody>
          <a:bodyPr/>
          <a:lstStyle/>
          <a:p>
            <a:fld id="{7EF95511-1383-7F40-B122-BB50A232E969}" type="slidenum">
              <a:rPr lang="en-US" smtClean="0"/>
              <a:t>‹#›</a:t>
            </a:fld>
            <a:endParaRPr lang="en-US"/>
          </a:p>
        </p:txBody>
      </p:sp>
    </p:spTree>
    <p:extLst>
      <p:ext uri="{BB962C8B-B14F-4D97-AF65-F5344CB8AC3E}">
        <p14:creationId xmlns:p14="http://schemas.microsoft.com/office/powerpoint/2010/main" val="154782799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ustom - With Title">
    <p:spTree>
      <p:nvGrpSpPr>
        <p:cNvPr id="1" name=""/>
        <p:cNvGrpSpPr/>
        <p:nvPr/>
      </p:nvGrpSpPr>
      <p:grpSpPr>
        <a:xfrm>
          <a:off x="0" y="0"/>
          <a:ext cx="0" cy="0"/>
          <a:chOff x="0" y="0"/>
          <a:chExt cx="0" cy="0"/>
        </a:xfrm>
      </p:grpSpPr>
      <p:sp>
        <p:nvSpPr>
          <p:cNvPr id="3" name="Title 1"/>
          <p:cNvSpPr>
            <a:spLocks noGrp="1"/>
          </p:cNvSpPr>
          <p:nvPr>
            <p:ph type="title"/>
          </p:nvPr>
        </p:nvSpPr>
        <p:spPr>
          <a:xfrm>
            <a:off x="304800" y="609600"/>
            <a:ext cx="11480800" cy="645075"/>
          </a:xfrm>
          <a:prstGeom prst="rect">
            <a:avLst/>
          </a:prstGeom>
        </p:spPr>
        <p:txBody>
          <a:bodyPr/>
          <a:lstStyle>
            <a:lvl1pPr>
              <a:defRPr sz="3000"/>
            </a:lvl1pPr>
          </a:lstStyle>
          <a:p>
            <a:r>
              <a:rPr lang="en-US"/>
              <a:t>Click to edit Master title style</a:t>
            </a:r>
            <a:endParaRPr lang="en-US" dirty="0"/>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10210800" y="114301"/>
            <a:ext cx="1801368" cy="411480"/>
          </a:xfrm>
          <a:prstGeom prst="rect">
            <a:avLst/>
          </a:prstGeom>
        </p:spPr>
      </p:pic>
      <p:sp>
        <p:nvSpPr>
          <p:cNvPr id="2" name="Slide Number Placeholder 1">
            <a:extLst>
              <a:ext uri="{FF2B5EF4-FFF2-40B4-BE49-F238E27FC236}">
                <a16:creationId xmlns:a16="http://schemas.microsoft.com/office/drawing/2014/main" id="{9CCC7C1C-FC55-5148-A38E-03B19E3EE608}"/>
              </a:ext>
            </a:extLst>
          </p:cNvPr>
          <p:cNvSpPr>
            <a:spLocks noGrp="1"/>
          </p:cNvSpPr>
          <p:nvPr>
            <p:ph type="sldNum" sz="quarter" idx="10"/>
          </p:nvPr>
        </p:nvSpPr>
        <p:spPr/>
        <p:txBody>
          <a:bodyPr/>
          <a:lstStyle/>
          <a:p>
            <a:fld id="{7EF95511-1383-7F40-B122-BB50A232E969}" type="slidenum">
              <a:rPr lang="en-US" smtClean="0"/>
              <a:t>‹#›</a:t>
            </a:fld>
            <a:endParaRPr lang="en-US"/>
          </a:p>
        </p:txBody>
      </p:sp>
    </p:spTree>
    <p:extLst>
      <p:ext uri="{BB962C8B-B14F-4D97-AF65-F5344CB8AC3E}">
        <p14:creationId xmlns:p14="http://schemas.microsoft.com/office/powerpoint/2010/main" val="184707549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ustom - No Title">
    <p:spTree>
      <p:nvGrpSpPr>
        <p:cNvPr id="1" name=""/>
        <p:cNvGrpSpPr/>
        <p:nvPr/>
      </p:nvGrpSpPr>
      <p:grpSpPr>
        <a:xfrm>
          <a:off x="0" y="0"/>
          <a:ext cx="0" cy="0"/>
          <a:chOff x="0" y="0"/>
          <a:chExt cx="0" cy="0"/>
        </a:xfrm>
      </p:grpSpPr>
      <p:pic>
        <p:nvPicPr>
          <p:cNvPr id="3" name="Picture 2"/>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10210800" y="114301"/>
            <a:ext cx="1801368" cy="411480"/>
          </a:xfrm>
          <a:prstGeom prst="rect">
            <a:avLst/>
          </a:prstGeom>
        </p:spPr>
      </p:pic>
      <p:sp>
        <p:nvSpPr>
          <p:cNvPr id="2" name="Slide Number Placeholder 1">
            <a:extLst>
              <a:ext uri="{FF2B5EF4-FFF2-40B4-BE49-F238E27FC236}">
                <a16:creationId xmlns:a16="http://schemas.microsoft.com/office/drawing/2014/main" id="{A078BECB-DD99-6C43-8F6A-964267FEA1EC}"/>
              </a:ext>
            </a:extLst>
          </p:cNvPr>
          <p:cNvSpPr>
            <a:spLocks noGrp="1"/>
          </p:cNvSpPr>
          <p:nvPr>
            <p:ph type="sldNum" sz="quarter" idx="10"/>
          </p:nvPr>
        </p:nvSpPr>
        <p:spPr/>
        <p:txBody>
          <a:bodyPr/>
          <a:lstStyle/>
          <a:p>
            <a:fld id="{7EF95511-1383-7F40-B122-BB50A232E969}" type="slidenum">
              <a:rPr lang="en-US" smtClean="0"/>
              <a:t>‹#›</a:t>
            </a:fld>
            <a:endParaRPr lang="en-US"/>
          </a:p>
        </p:txBody>
      </p:sp>
    </p:spTree>
    <p:extLst>
      <p:ext uri="{BB962C8B-B14F-4D97-AF65-F5344CB8AC3E}">
        <p14:creationId xmlns:p14="http://schemas.microsoft.com/office/powerpoint/2010/main" val="251808088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C6D5D7">
            <a:alpha val="65000"/>
          </a:srgbClr>
        </a:solidFill>
        <a:effectLst/>
      </p:bgPr>
    </p:bg>
    <p:spTree>
      <p:nvGrpSpPr>
        <p:cNvPr id="1" name=""/>
        <p:cNvGrpSpPr/>
        <p:nvPr/>
      </p:nvGrpSpPr>
      <p:grpSpPr>
        <a:xfrm>
          <a:off x="0" y="0"/>
          <a:ext cx="0" cy="0"/>
          <a:chOff x="0" y="0"/>
          <a:chExt cx="0" cy="0"/>
        </a:xfrm>
      </p:grpSpPr>
      <p:pic>
        <p:nvPicPr>
          <p:cNvPr id="5" name="Picture 4"/>
          <p:cNvPicPr>
            <a:picLocks/>
          </p:cNvPicPr>
          <p:nvPr userDrawn="1"/>
        </p:nvPicPr>
        <p:blipFill>
          <a:blip r:embed="rId10" cstate="email">
            <a:extLst>
              <a:ext uri="{28A0092B-C50C-407E-A947-70E740481C1C}">
                <a14:useLocalDpi xmlns:a14="http://schemas.microsoft.com/office/drawing/2010/main" val="0"/>
              </a:ext>
            </a:extLst>
          </a:blip>
          <a:stretch>
            <a:fillRect/>
          </a:stretch>
        </p:blipFill>
        <p:spPr>
          <a:xfrm>
            <a:off x="10210800" y="114301"/>
            <a:ext cx="1801368" cy="411480"/>
          </a:xfrm>
          <a:prstGeom prst="rect">
            <a:avLst/>
          </a:prstGeom>
        </p:spPr>
      </p:pic>
      <p:sp>
        <p:nvSpPr>
          <p:cNvPr id="2" name="Slide Number Placeholder 1">
            <a:extLst>
              <a:ext uri="{FF2B5EF4-FFF2-40B4-BE49-F238E27FC236}">
                <a16:creationId xmlns:a16="http://schemas.microsoft.com/office/drawing/2014/main" id="{ABA7A57B-8577-CD44-AAC2-7A56ADCC55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F95511-1383-7F40-B122-BB50A232E969}" type="slidenum">
              <a:rPr lang="en-US" smtClean="0"/>
              <a:t>‹#›</a:t>
            </a:fld>
            <a:endParaRPr lang="en-US"/>
          </a:p>
        </p:txBody>
      </p:sp>
    </p:spTree>
    <p:extLst>
      <p:ext uri="{BB962C8B-B14F-4D97-AF65-F5344CB8AC3E}">
        <p14:creationId xmlns:p14="http://schemas.microsoft.com/office/powerpoint/2010/main" val="786624690"/>
      </p:ext>
    </p:extLst>
  </p:cSld>
  <p:clrMap bg1="lt1" tx1="dk1" bg2="lt2" tx2="dk2" accent1="accent1" accent2="accent2" accent3="accent3" accent4="accent4" accent5="accent5" accent6="accent6" hlink="hlink" folHlink="folHlink"/>
  <p:sldLayoutIdLst>
    <p:sldLayoutId id="2147483735" r:id="rId1"/>
    <p:sldLayoutId id="2147483734" r:id="rId2"/>
    <p:sldLayoutId id="2147483666" r:id="rId3"/>
    <p:sldLayoutId id="2147483740" r:id="rId4"/>
    <p:sldLayoutId id="2147483744" r:id="rId5"/>
    <p:sldLayoutId id="2147483745" r:id="rId6"/>
    <p:sldLayoutId id="2147483736" r:id="rId7"/>
    <p:sldLayoutId id="2147483743" r:id="rId8"/>
  </p:sldLayoutIdLst>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hf hdr="0" ftr="0" dt="0"/>
  <p:txStyles>
    <p:titleStyle>
      <a:lvl1pPr algn="l" rtl="0" eaLnBrk="1" fontAlgn="base" hangingPunct="1">
        <a:spcBef>
          <a:spcPct val="0"/>
        </a:spcBef>
        <a:spcAft>
          <a:spcPct val="0"/>
        </a:spcAft>
        <a:defRPr sz="2800" b="1" i="0">
          <a:solidFill>
            <a:schemeClr val="tx2">
              <a:lumMod val="65000"/>
              <a:lumOff val="35000"/>
            </a:schemeClr>
          </a:solidFill>
          <a:latin typeface="Myriad Pro Semibold" charset="0"/>
          <a:ea typeface="Myriad Pro Semibold" charset="0"/>
          <a:cs typeface="Myriad Pro Semibold"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p:titleStyle>
    <p:body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hyperlink" Target="https://www.toastmasters.org/resources/a-toastmaster-wears-many-hats" TargetMode="External"/><Relationship Id="rId7"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hyperlink" Target="https://www.toastmasters.org/resources/topicsmaster-script-and-log" TargetMode="External"/><Relationship Id="rId5" Type="http://schemas.openxmlformats.org/officeDocument/2006/relationships/hyperlink" Target="https://www.toastmasters.org/resources/master-your-meetings" TargetMode="External"/><Relationship Id="rId4" Type="http://schemas.openxmlformats.org/officeDocument/2006/relationships/hyperlink" Target="https://www.toastmasters.org/shop/1318--TableTalk"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slide" Target="slide5.xml"/><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hyperlink" Target="https://www.toastmasters.org/resources/speaker-introduction-form" TargetMode="External"/><Relationship Id="rId5" Type="http://schemas.openxmlformats.org/officeDocument/2006/relationships/hyperlink" Target="https://www.toastmasters.org/resources/gestures-your-body-speaks" TargetMode="External"/><Relationship Id="rId4" Type="http://schemas.openxmlformats.org/officeDocument/2006/relationships/hyperlink" Target="https://www.toastmasters.org/resources/public-speaking-tips"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slide" Target="slide5.xml"/><Relationship Id="rId5" Type="http://schemas.openxmlformats.org/officeDocument/2006/relationships/hyperlink" Target="https://www.toastmasters.org/resources/effective-evaluation" TargetMode="External"/><Relationship Id="rId4" Type="http://schemas.openxmlformats.org/officeDocument/2006/relationships/hyperlink" Target="https://www.toastmasters.org/resources/a-toastmaster-wears-many-hats"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slide" Target="slide5.xml"/><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hyperlink" Target="https://www.toastmasters.org/resources/general-evaluator-checklist" TargetMode="External"/><Relationship Id="rId5" Type="http://schemas.openxmlformats.org/officeDocument/2006/relationships/hyperlink" Target="https://www.toastmasters.org/resources/effective-evaluation" TargetMode="External"/><Relationship Id="rId4" Type="http://schemas.openxmlformats.org/officeDocument/2006/relationships/hyperlink" Target="https://www.toastmasters.org/resources/a-toastmaster-wears-many-hats"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toastmasters.org/the-navigator" TargetMode="External"/><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slide" Target="slide2.xml"/><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26.xml"/><Relationship Id="rId3" Type="http://schemas.openxmlformats.org/officeDocument/2006/relationships/image" Target="../media/image14.png"/><Relationship Id="rId7" Type="http://schemas.openxmlformats.org/officeDocument/2006/relationships/slide" Target="slide19.xml"/><Relationship Id="rId12" Type="http://schemas.openxmlformats.org/officeDocument/2006/relationships/slide" Target="slide25.xml"/><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slide" Target="slide18.xml"/><Relationship Id="rId11" Type="http://schemas.openxmlformats.org/officeDocument/2006/relationships/slide" Target="slide24.xml"/><Relationship Id="rId5" Type="http://schemas.openxmlformats.org/officeDocument/2006/relationships/slide" Target="slide17.xml"/><Relationship Id="rId15" Type="http://schemas.openxmlformats.org/officeDocument/2006/relationships/slide" Target="slide2.xml"/><Relationship Id="rId10" Type="http://schemas.openxmlformats.org/officeDocument/2006/relationships/slide" Target="slide22.xml"/><Relationship Id="rId4" Type="http://schemas.openxmlformats.org/officeDocument/2006/relationships/image" Target="../media/image15.png"/><Relationship Id="rId9" Type="http://schemas.openxmlformats.org/officeDocument/2006/relationships/slide" Target="slide21.xml"/><Relationship Id="rId14" Type="http://schemas.openxmlformats.org/officeDocument/2006/relationships/slide" Target="slide27.xml"/></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 Target="slide15.xml"/><Relationship Id="rId7" Type="http://schemas.openxmlformats.org/officeDocument/2006/relationships/diagramQuickStyle" Target="../diagrams/quickStyle1.xml"/><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16.png"/><Relationship Id="rId4" Type="http://schemas.openxmlformats.org/officeDocument/2006/relationships/image" Target="../media/image1.png"/><Relationship Id="rId9" Type="http://schemas.microsoft.com/office/2007/relationships/diagramDrawing" Target="../diagrams/drawing1.xml"/></Relationships>
</file>

<file path=ppt/slides/_rels/slide18.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slide" Target="slide15.xml"/><Relationship Id="rId7" Type="http://schemas.openxmlformats.org/officeDocument/2006/relationships/diagramQuickStyle" Target="../diagrams/quickStyle2.xml"/><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diagramLayout" Target="../diagrams/layout2.xml"/><Relationship Id="rId5" Type="http://schemas.openxmlformats.org/officeDocument/2006/relationships/diagramData" Target="../diagrams/data2.xml"/><Relationship Id="rId10" Type="http://schemas.openxmlformats.org/officeDocument/2006/relationships/image" Target="../media/image17.png"/><Relationship Id="rId4" Type="http://schemas.openxmlformats.org/officeDocument/2006/relationships/image" Target="../media/image1.png"/><Relationship Id="rId9" Type="http://schemas.microsoft.com/office/2007/relationships/diagramDrawing" Target="../diagrams/drawing2.xml"/></Relationships>
</file>

<file path=ppt/slides/_rels/slide1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10" Type="http://schemas.openxmlformats.org/officeDocument/2006/relationships/image" Target="../media/image1.png"/><Relationship Id="rId4" Type="http://schemas.openxmlformats.org/officeDocument/2006/relationships/diagramLayout" Target="../diagrams/layout3.xml"/><Relationship Id="rId9" Type="http://schemas.openxmlformats.org/officeDocument/2006/relationships/slide" Target="slide15.xml"/></Relationships>
</file>

<file path=ppt/slides/_rels/slide2.xml.rels><?xml version="1.0" encoding="UTF-8" standalone="yes"?>
<Relationships xmlns="http://schemas.openxmlformats.org/package/2006/relationships"><Relationship Id="rId8" Type="http://schemas.openxmlformats.org/officeDocument/2006/relationships/slide" Target="slide38.xml"/><Relationship Id="rId3" Type="http://schemas.openxmlformats.org/officeDocument/2006/relationships/slide" Target="slide3.xml"/><Relationship Id="rId7" Type="http://schemas.openxmlformats.org/officeDocument/2006/relationships/slide" Target="slide31.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5.xml"/></Relationships>
</file>

<file path=ppt/slides/_rels/slide2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image" Target="../media/image1.png"/><Relationship Id="rId4" Type="http://schemas.openxmlformats.org/officeDocument/2006/relationships/diagramLayout" Target="../diagrams/layout4.xml"/><Relationship Id="rId9" Type="http://schemas.openxmlformats.org/officeDocument/2006/relationships/slide" Target="slide15.xml"/></Relationships>
</file>

<file path=ppt/slides/_rels/slide2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diagramColors" Target="../diagrams/colors5.xml"/><Relationship Id="rId5" Type="http://schemas.openxmlformats.org/officeDocument/2006/relationships/diagramQuickStyle" Target="../diagrams/quickStyle5.xml"/><Relationship Id="rId10" Type="http://schemas.openxmlformats.org/officeDocument/2006/relationships/image" Target="../media/image1.png"/><Relationship Id="rId4" Type="http://schemas.openxmlformats.org/officeDocument/2006/relationships/diagramLayout" Target="../diagrams/layout5.xml"/><Relationship Id="rId9" Type="http://schemas.openxmlformats.org/officeDocument/2006/relationships/slide" Target="slide15.xml"/></Relationships>
</file>

<file path=ppt/slides/_rels/slide2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diagramColors" Target="../diagrams/colors6.xml"/><Relationship Id="rId5" Type="http://schemas.openxmlformats.org/officeDocument/2006/relationships/diagramQuickStyle" Target="../diagrams/quickStyle6.xml"/><Relationship Id="rId10" Type="http://schemas.openxmlformats.org/officeDocument/2006/relationships/image" Target="../media/image1.png"/><Relationship Id="rId4" Type="http://schemas.openxmlformats.org/officeDocument/2006/relationships/diagramLayout" Target="../diagrams/layout6.xml"/><Relationship Id="rId9" Type="http://schemas.openxmlformats.org/officeDocument/2006/relationships/slide" Target="slide15.xml"/></Relationships>
</file>

<file path=ppt/slides/_rels/slide2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diagramColors" Target="../diagrams/colors7.xml"/><Relationship Id="rId5" Type="http://schemas.openxmlformats.org/officeDocument/2006/relationships/diagramQuickStyle" Target="../diagrams/quickStyle7.xml"/><Relationship Id="rId10" Type="http://schemas.openxmlformats.org/officeDocument/2006/relationships/image" Target="../media/image1.png"/><Relationship Id="rId4" Type="http://schemas.openxmlformats.org/officeDocument/2006/relationships/diagramLayout" Target="../diagrams/layout7.xml"/><Relationship Id="rId9" Type="http://schemas.openxmlformats.org/officeDocument/2006/relationships/slide" Target="slide15.xml"/></Relationships>
</file>

<file path=ppt/slides/_rels/slide24.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1.png"/><Relationship Id="rId7" Type="http://schemas.openxmlformats.org/officeDocument/2006/relationships/diagramColors" Target="../diagrams/colors8.xml"/><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diagramQuickStyle" Target="../diagrams/quickStyle8.xml"/><Relationship Id="rId5" Type="http://schemas.openxmlformats.org/officeDocument/2006/relationships/diagramLayout" Target="../diagrams/layout8.xml"/><Relationship Id="rId10" Type="http://schemas.openxmlformats.org/officeDocument/2006/relationships/slide" Target="slide15.xml"/><Relationship Id="rId4" Type="http://schemas.openxmlformats.org/officeDocument/2006/relationships/diagramData" Target="../diagrams/data8.xml"/><Relationship Id="rId9" Type="http://schemas.openxmlformats.org/officeDocument/2006/relationships/image" Target="../media/image23.png"/></Relationships>
</file>

<file path=ppt/slides/_rels/slide25.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1.png"/><Relationship Id="rId7" Type="http://schemas.openxmlformats.org/officeDocument/2006/relationships/diagramColors" Target="../diagrams/colors9.xml"/><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diagramQuickStyle" Target="../diagrams/quickStyle9.xml"/><Relationship Id="rId5" Type="http://schemas.openxmlformats.org/officeDocument/2006/relationships/diagramLayout" Target="../diagrams/layout9.xml"/><Relationship Id="rId10" Type="http://schemas.openxmlformats.org/officeDocument/2006/relationships/slide" Target="slide15.xml"/><Relationship Id="rId4" Type="http://schemas.openxmlformats.org/officeDocument/2006/relationships/diagramData" Target="../diagrams/data9.xml"/><Relationship Id="rId9" Type="http://schemas.openxmlformats.org/officeDocument/2006/relationships/image" Target="../media/image24.png"/></Relationships>
</file>

<file path=ppt/slides/_rels/slide26.xml.rels><?xml version="1.0" encoding="UTF-8" standalone="yes"?>
<Relationships xmlns="http://schemas.openxmlformats.org/package/2006/relationships"><Relationship Id="rId8" Type="http://schemas.openxmlformats.org/officeDocument/2006/relationships/diagramColors" Target="../diagrams/colors10.xml"/><Relationship Id="rId3" Type="http://schemas.openxmlformats.org/officeDocument/2006/relationships/image" Target="../media/image1.png"/><Relationship Id="rId7" Type="http://schemas.openxmlformats.org/officeDocument/2006/relationships/diagramQuickStyle" Target="../diagrams/quickStyle10.xml"/><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diagramLayout" Target="../diagrams/layout10.xml"/><Relationship Id="rId5" Type="http://schemas.openxmlformats.org/officeDocument/2006/relationships/diagramData" Target="../diagrams/data10.xml"/><Relationship Id="rId10" Type="http://schemas.openxmlformats.org/officeDocument/2006/relationships/image" Target="../media/image25.png"/><Relationship Id="rId4" Type="http://schemas.openxmlformats.org/officeDocument/2006/relationships/slide" Target="slide15.xml"/><Relationship Id="rId9" Type="http://schemas.microsoft.com/office/2007/relationships/diagramDrawing" Target="../diagrams/drawing10.xml"/></Relationships>
</file>

<file path=ppt/slides/_rels/slide27.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1.png"/><Relationship Id="rId7" Type="http://schemas.openxmlformats.org/officeDocument/2006/relationships/diagramColors" Target="../diagrams/colors11.xml"/><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diagramQuickStyle" Target="../diagrams/quickStyle11.xml"/><Relationship Id="rId5" Type="http://schemas.openxmlformats.org/officeDocument/2006/relationships/diagramLayout" Target="../diagrams/layout11.xml"/><Relationship Id="rId10" Type="http://schemas.openxmlformats.org/officeDocument/2006/relationships/slide" Target="slide15.xml"/><Relationship Id="rId4" Type="http://schemas.openxmlformats.org/officeDocument/2006/relationships/diagramData" Target="../diagrams/data11.xml"/><Relationship Id="rId9" Type="http://schemas.openxmlformats.org/officeDocument/2006/relationships/image" Target="../media/image26.png"/></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slide" Target="slide2.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hyperlink" Target="https://www.toastmasters.org/resources/new-member-profile-sheet"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30.jpeg"/></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5.png"/><Relationship Id="rId7" Type="http://schemas.openxmlformats.org/officeDocument/2006/relationships/image" Target="../media/image38.png"/><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png"/><Relationship Id="rId4" Type="http://schemas.microsoft.com/office/2007/relationships/hdphoto" Target="../media/hdphoto1.wdp"/><Relationship Id="rId9" Type="http://schemas.openxmlformats.org/officeDocument/2006/relationships/image" Target="../media/image40.png"/></Relationships>
</file>

<file path=ppt/slides/_rels/slide37.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6.xml"/><Relationship Id="rId7" Type="http://schemas.openxmlformats.org/officeDocument/2006/relationships/slide" Target="slide10.xml"/><Relationship Id="rId12"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slide" Target="slide9.xml"/><Relationship Id="rId11" Type="http://schemas.openxmlformats.org/officeDocument/2006/relationships/slide" Target="slide14.xml"/><Relationship Id="rId5" Type="http://schemas.openxmlformats.org/officeDocument/2006/relationships/slide" Target="slide8.xml"/><Relationship Id="rId10" Type="http://schemas.openxmlformats.org/officeDocument/2006/relationships/slide" Target="slide13.xml"/><Relationship Id="rId4" Type="http://schemas.openxmlformats.org/officeDocument/2006/relationships/slide" Target="slide7.xml"/><Relationship Id="rId9" Type="http://schemas.openxmlformats.org/officeDocument/2006/relationships/slide" Target="slide1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slide" Target="slide5.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hyperlink" Target="https://www.toastmasters.org/resources/toastmaster-script-and-log" TargetMode="External"/><Relationship Id="rId5" Type="http://schemas.openxmlformats.org/officeDocument/2006/relationships/hyperlink" Target="https://www.toastmasters.org/resources/master-your-meetings" TargetMode="External"/><Relationship Id="rId4" Type="http://schemas.openxmlformats.org/officeDocument/2006/relationships/hyperlink" Target="https://www.toastmasters.org/resources/a-toastmaster-wears-many-hat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slide" Target="slide5.xml"/><Relationship Id="rId5" Type="http://schemas.openxmlformats.org/officeDocument/2006/relationships/hyperlink" Target="https://www.toastmasters.org/resources/grammarian-script-and-log" TargetMode="External"/><Relationship Id="rId4" Type="http://schemas.openxmlformats.org/officeDocument/2006/relationships/hyperlink" Target="A%20Toastmaster%20Wears%20Many%20Hats%20to:%20https:/www.toastmasters.org/resources/a-toastmaster-wears-many-hats"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toastmasters.org/resources/a-toastmaster-wears-many-hats" TargetMode="External"/><Relationship Id="rId7" Type="http://schemas.openxmlformats.org/officeDocument/2006/relationships/slide" Target="slide5.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7.jpeg"/><Relationship Id="rId5" Type="http://schemas.openxmlformats.org/officeDocument/2006/relationships/hyperlink" Target="https://www.toastmasters.org/resources/ah-counter-script-and-log" TargetMode="External"/><Relationship Id="rId4" Type="http://schemas.openxmlformats.org/officeDocument/2006/relationships/hyperlink" Target="https://www.toastmasters.org/membership/club-meeting-roles/mobile-app" TargetMode="External"/></Relationships>
</file>

<file path=ppt/slides/_rels/slide9.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8.jpeg"/><Relationship Id="rId7" Type="http://schemas.openxmlformats.org/officeDocument/2006/relationships/hyperlink" Target="https://www.toastmasters.org/resources/timer-script-and-log"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hyperlink" Target="https://www.toastmasters.org/shop/901--Timing-Cards" TargetMode="External"/><Relationship Id="rId5" Type="http://schemas.openxmlformats.org/officeDocument/2006/relationships/hyperlink" Target="https://www.toastmasters.org/membership/club-meeting-roles/mobile-app" TargetMode="External"/><Relationship Id="rId4" Type="http://schemas.openxmlformats.org/officeDocument/2006/relationships/hyperlink" Target="https://www.toastmasters.org/resources/a-toastmaster-wears-many-hat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normAutofit/>
          </a:bodyPr>
          <a:lstStyle/>
          <a:p>
            <a:r>
              <a:rPr lang="en-US" dirty="0"/>
              <a:t>So You’ve Joined Toastmasters. Now What?</a:t>
            </a:r>
          </a:p>
        </p:txBody>
      </p:sp>
      <p:sp>
        <p:nvSpPr>
          <p:cNvPr id="21" name="Content Placeholder 20"/>
          <p:cNvSpPr>
            <a:spLocks noGrp="1"/>
          </p:cNvSpPr>
          <p:nvPr>
            <p:ph sz="quarter" idx="10"/>
          </p:nvPr>
        </p:nvSpPr>
        <p:spPr/>
        <p:txBody>
          <a:bodyPr/>
          <a:lstStyle/>
          <a:p>
            <a:r>
              <a:rPr lang="en-US" dirty="0"/>
              <a:t>New Member Orientation</a:t>
            </a:r>
          </a:p>
        </p:txBody>
      </p:sp>
    </p:spTree>
    <p:extLst>
      <p:ext uri="{BB962C8B-B14F-4D97-AF65-F5344CB8AC3E}">
        <p14:creationId xmlns:p14="http://schemas.microsoft.com/office/powerpoint/2010/main" val="14684687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dirty="0"/>
              <a:t>Table Topics</a:t>
            </a:r>
            <a:r>
              <a:rPr lang="en-US" b="0" dirty="0"/>
              <a:t>®</a:t>
            </a:r>
            <a:r>
              <a:rPr lang="en-US" sz="3200" dirty="0"/>
              <a:t> Speaker</a:t>
            </a:r>
            <a:br>
              <a:rPr lang="en-US" sz="3200" dirty="0"/>
            </a:br>
            <a:endParaRPr lang="en-US" sz="3200" dirty="0"/>
          </a:p>
        </p:txBody>
      </p:sp>
      <p:sp>
        <p:nvSpPr>
          <p:cNvPr id="4" name="Slide Number Placeholder 3">
            <a:extLst>
              <a:ext uri="{FF2B5EF4-FFF2-40B4-BE49-F238E27FC236}">
                <a16:creationId xmlns:a16="http://schemas.microsoft.com/office/drawing/2014/main" id="{DF9E2B2F-5B28-A649-B36D-8F4BE1D29F6F}"/>
              </a:ext>
            </a:extLst>
          </p:cNvPr>
          <p:cNvSpPr>
            <a:spLocks noGrp="1"/>
          </p:cNvSpPr>
          <p:nvPr>
            <p:ph type="sldNum" sz="quarter" idx="10"/>
          </p:nvPr>
        </p:nvSpPr>
        <p:spPr/>
        <p:txBody>
          <a:bodyPr/>
          <a:lstStyle/>
          <a:p>
            <a:fld id="{7EF95511-1383-7F40-B122-BB50A232E969}" type="slidenum">
              <a:rPr lang="en-US" smtClean="0"/>
              <a:t>10</a:t>
            </a:fld>
            <a:endParaRPr lang="en-US"/>
          </a:p>
        </p:txBody>
      </p:sp>
      <p:sp>
        <p:nvSpPr>
          <p:cNvPr id="9" name="Rectangle 8">
            <a:extLst>
              <a:ext uri="{FF2B5EF4-FFF2-40B4-BE49-F238E27FC236}">
                <a16:creationId xmlns:a16="http://schemas.microsoft.com/office/drawing/2014/main" id="{44F618EC-4D49-6B42-BA0A-F71AEC596CA8}"/>
              </a:ext>
            </a:extLst>
          </p:cNvPr>
          <p:cNvSpPr/>
          <p:nvPr/>
        </p:nvSpPr>
        <p:spPr>
          <a:xfrm>
            <a:off x="1066800" y="4724400"/>
            <a:ext cx="3688341" cy="1051084"/>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Content Placeholder 2">
            <a:extLst>
              <a:ext uri="{FF2B5EF4-FFF2-40B4-BE49-F238E27FC236}">
                <a16:creationId xmlns:a16="http://schemas.microsoft.com/office/drawing/2014/main" id="{1F415CD6-D40F-6342-BBD3-09A6F4FF1B37}"/>
              </a:ext>
            </a:extLst>
          </p:cNvPr>
          <p:cNvSpPr txBox="1">
            <a:spLocks/>
          </p:cNvSpPr>
          <p:nvPr/>
        </p:nvSpPr>
        <p:spPr>
          <a:xfrm>
            <a:off x="990600" y="1962831"/>
            <a:ext cx="3857626" cy="1694769"/>
          </a:xfr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r>
              <a:rPr lang="en-US" sz="2400" dirty="0"/>
              <a:t>Join in at any time.</a:t>
            </a:r>
          </a:p>
          <a:p>
            <a:pPr marL="0" indent="0">
              <a:buNone/>
            </a:pPr>
            <a:endParaRPr lang="en-US" sz="2400" kern="0" dirty="0"/>
          </a:p>
          <a:p>
            <a:r>
              <a:rPr lang="en-US" sz="2400" kern="0" dirty="0"/>
              <a:t>Pass if you are not ready.</a:t>
            </a:r>
          </a:p>
          <a:p>
            <a:endParaRPr lang="en-US" kern="0" dirty="0"/>
          </a:p>
          <a:p>
            <a:endParaRPr lang="en-US" kern="0" dirty="0"/>
          </a:p>
          <a:p>
            <a:endParaRPr lang="en-US" kern="0" dirty="0"/>
          </a:p>
          <a:p>
            <a:endParaRPr lang="en-US" kern="0" dirty="0"/>
          </a:p>
        </p:txBody>
      </p:sp>
      <p:sp>
        <p:nvSpPr>
          <p:cNvPr id="11" name="Content Placeholder 8">
            <a:extLst>
              <a:ext uri="{FF2B5EF4-FFF2-40B4-BE49-F238E27FC236}">
                <a16:creationId xmlns:a16="http://schemas.microsoft.com/office/drawing/2014/main" id="{544C72E2-5311-9841-8312-75D7E466350D}"/>
              </a:ext>
            </a:extLst>
          </p:cNvPr>
          <p:cNvSpPr txBox="1">
            <a:spLocks/>
          </p:cNvSpPr>
          <p:nvPr/>
        </p:nvSpPr>
        <p:spPr>
          <a:xfrm>
            <a:off x="1207078" y="4809459"/>
            <a:ext cx="3567113" cy="1342973"/>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indent="0">
              <a:buNone/>
            </a:pPr>
            <a:r>
              <a:rPr lang="en-US" sz="1600" dirty="0"/>
              <a:t>This role practices organizing thoughts, delivering concise impromptu speeches, and time management.</a:t>
            </a:r>
            <a:endParaRPr lang="en-US" sz="1600" kern="0" dirty="0"/>
          </a:p>
        </p:txBody>
      </p:sp>
      <p:pic>
        <p:nvPicPr>
          <p:cNvPr id="14" name="Picture 13" descr="Two people standing in front of a brick wall&#10;&#10;Description automatically generated">
            <a:extLst>
              <a:ext uri="{FF2B5EF4-FFF2-40B4-BE49-F238E27FC236}">
                <a16:creationId xmlns:a16="http://schemas.microsoft.com/office/drawing/2014/main" id="{32978E83-D7A1-6449-8207-601C90E208A3}"/>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475" t="17632" r="651" b="10426"/>
          <a:stretch/>
        </p:blipFill>
        <p:spPr>
          <a:xfrm>
            <a:off x="6096000" y="1"/>
            <a:ext cx="6096000" cy="6858000"/>
          </a:xfrm>
          <a:prstGeom prst="rect">
            <a:avLst/>
          </a:prstGeom>
        </p:spPr>
      </p:pic>
      <p:sp>
        <p:nvSpPr>
          <p:cNvPr id="16" name="Rectangle: Rounded Corners 7">
            <a:hlinkClick r:id="rId4" action="ppaction://hlinksldjump"/>
            <a:extLst>
              <a:ext uri="{FF2B5EF4-FFF2-40B4-BE49-F238E27FC236}">
                <a16:creationId xmlns:a16="http://schemas.microsoft.com/office/drawing/2014/main" id="{37894A51-24BB-4D42-9454-142C9F78B9F6}"/>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extLst>
      <p:ext uri="{BB962C8B-B14F-4D97-AF65-F5344CB8AC3E}">
        <p14:creationId xmlns:p14="http://schemas.microsoft.com/office/powerpoint/2010/main" val="258925892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dirty="0" err="1"/>
              <a:t>Topicsmaster</a:t>
            </a:r>
            <a:endParaRPr lang="en-US" sz="3200" dirty="0"/>
          </a:p>
        </p:txBody>
      </p:sp>
      <p:sp>
        <p:nvSpPr>
          <p:cNvPr id="4" name="Slide Number Placeholder 3">
            <a:extLst>
              <a:ext uri="{FF2B5EF4-FFF2-40B4-BE49-F238E27FC236}">
                <a16:creationId xmlns:a16="http://schemas.microsoft.com/office/drawing/2014/main" id="{DF9E2B2F-5B28-A649-B36D-8F4BE1D29F6F}"/>
              </a:ext>
            </a:extLst>
          </p:cNvPr>
          <p:cNvSpPr>
            <a:spLocks noGrp="1"/>
          </p:cNvSpPr>
          <p:nvPr>
            <p:ph type="sldNum" sz="quarter" idx="10"/>
          </p:nvPr>
        </p:nvSpPr>
        <p:spPr/>
        <p:txBody>
          <a:bodyPr/>
          <a:lstStyle/>
          <a:p>
            <a:fld id="{7EF95511-1383-7F40-B122-BB50A232E969}" type="slidenum">
              <a:rPr lang="en-US" smtClean="0"/>
              <a:t>11</a:t>
            </a:fld>
            <a:endParaRPr lang="en-US"/>
          </a:p>
        </p:txBody>
      </p:sp>
      <p:sp>
        <p:nvSpPr>
          <p:cNvPr id="12" name="Rectangle 11">
            <a:extLst>
              <a:ext uri="{FF2B5EF4-FFF2-40B4-BE49-F238E27FC236}">
                <a16:creationId xmlns:a16="http://schemas.microsoft.com/office/drawing/2014/main" id="{749D862D-7D6D-654B-A1DE-FFFB09EB7EC2}"/>
              </a:ext>
            </a:extLst>
          </p:cNvPr>
          <p:cNvSpPr/>
          <p:nvPr/>
        </p:nvSpPr>
        <p:spPr>
          <a:xfrm>
            <a:off x="1066800" y="5008478"/>
            <a:ext cx="3688341" cy="1051084"/>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Content Placeholder 2">
            <a:extLst>
              <a:ext uri="{FF2B5EF4-FFF2-40B4-BE49-F238E27FC236}">
                <a16:creationId xmlns:a16="http://schemas.microsoft.com/office/drawing/2014/main" id="{3D65308F-4958-3848-BA2F-83C926B150F7}"/>
              </a:ext>
            </a:extLst>
          </p:cNvPr>
          <p:cNvSpPr txBox="1">
            <a:spLocks/>
          </p:cNvSpPr>
          <p:nvPr/>
        </p:nvSpPr>
        <p:spPr>
          <a:xfrm>
            <a:off x="990600" y="1598761"/>
            <a:ext cx="4800600" cy="4500563"/>
          </a:xfr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r>
              <a:rPr lang="en-US" sz="2400" dirty="0"/>
              <a:t>We recommend waiting until </a:t>
            </a:r>
            <a:r>
              <a:rPr lang="en-US" dirty="0"/>
              <a:t>you have</a:t>
            </a:r>
            <a:r>
              <a:rPr lang="en-US" sz="2400" dirty="0"/>
              <a:t> observed a few meetings.</a:t>
            </a:r>
            <a:endParaRPr lang="en-US" sz="2400" kern="0" dirty="0"/>
          </a:p>
          <a:p>
            <a:r>
              <a:rPr lang="en-US" sz="2400" kern="0" dirty="0"/>
              <a:t>Resources:</a:t>
            </a:r>
          </a:p>
          <a:p>
            <a:pPr lvl="1"/>
            <a:r>
              <a:rPr lang="en-US" sz="2000" dirty="0">
                <a:hlinkClick r:id="rId3">
                  <a:extLst>
                    <a:ext uri="{A12FA001-AC4F-418D-AE19-62706E023703}">
                      <ahyp:hlinkClr xmlns:ahyp="http://schemas.microsoft.com/office/drawing/2018/hyperlinkcolor" val="tx"/>
                    </a:ext>
                  </a:extLst>
                </a:hlinkClick>
              </a:rPr>
              <a:t>A Toastmaster Wears </a:t>
            </a:r>
            <a:br>
              <a:rPr lang="en-US" sz="2000" dirty="0">
                <a:hlinkClick r:id="rId3">
                  <a:extLst>
                    <a:ext uri="{A12FA001-AC4F-418D-AE19-62706E023703}">
                      <ahyp:hlinkClr xmlns:ahyp="http://schemas.microsoft.com/office/drawing/2018/hyperlinkcolor" val="tx"/>
                    </a:ext>
                  </a:extLst>
                </a:hlinkClick>
              </a:rPr>
            </a:br>
            <a:r>
              <a:rPr lang="en-US" sz="2000" dirty="0">
                <a:hlinkClick r:id="rId3">
                  <a:extLst>
                    <a:ext uri="{A12FA001-AC4F-418D-AE19-62706E023703}">
                      <ahyp:hlinkClr xmlns:ahyp="http://schemas.microsoft.com/office/drawing/2018/hyperlinkcolor" val="tx"/>
                    </a:ext>
                  </a:extLst>
                </a:hlinkClick>
              </a:rPr>
              <a:t>Many Hats</a:t>
            </a:r>
            <a:endParaRPr lang="en-US" sz="2000" dirty="0"/>
          </a:p>
          <a:p>
            <a:pPr lvl="1"/>
            <a:r>
              <a:rPr lang="en-US" sz="2000" dirty="0" err="1">
                <a:hlinkClick r:id="rId4">
                  <a:extLst>
                    <a:ext uri="{A12FA001-AC4F-418D-AE19-62706E023703}">
                      <ahyp:hlinkClr xmlns:ahyp="http://schemas.microsoft.com/office/drawing/2018/hyperlinkcolor" val="tx"/>
                    </a:ext>
                  </a:extLst>
                </a:hlinkClick>
              </a:rPr>
              <a:t>TableTalk</a:t>
            </a:r>
            <a:r>
              <a:rPr lang="en-US" sz="2000" dirty="0"/>
              <a:t> </a:t>
            </a:r>
          </a:p>
          <a:p>
            <a:pPr lvl="1"/>
            <a:r>
              <a:rPr lang="en-US" sz="2000" dirty="0">
                <a:hlinkClick r:id="rId5">
                  <a:extLst>
                    <a:ext uri="{A12FA001-AC4F-418D-AE19-62706E023703}">
                      <ahyp:hlinkClr xmlns:ahyp="http://schemas.microsoft.com/office/drawing/2018/hyperlinkcolor" val="tx"/>
                    </a:ext>
                  </a:extLst>
                </a:hlinkClick>
              </a:rPr>
              <a:t>Master Your Meetings</a:t>
            </a:r>
            <a:endParaRPr lang="en-US" sz="2000" dirty="0"/>
          </a:p>
          <a:p>
            <a:pPr lvl="1"/>
            <a:r>
              <a:rPr lang="en-US" sz="2000" kern="0" dirty="0" err="1">
                <a:hlinkClick r:id="rId6">
                  <a:extLst>
                    <a:ext uri="{A12FA001-AC4F-418D-AE19-62706E023703}">
                      <ahyp:hlinkClr xmlns:ahyp="http://schemas.microsoft.com/office/drawing/2018/hyperlinkcolor" val="tx"/>
                    </a:ext>
                  </a:extLst>
                </a:hlinkClick>
              </a:rPr>
              <a:t>Topicsmaster</a:t>
            </a:r>
            <a:r>
              <a:rPr lang="en-US" sz="2000" kern="0" dirty="0">
                <a:hlinkClick r:id="rId6">
                  <a:extLst>
                    <a:ext uri="{A12FA001-AC4F-418D-AE19-62706E023703}">
                      <ahyp:hlinkClr xmlns:ahyp="http://schemas.microsoft.com/office/drawing/2018/hyperlinkcolor" val="tx"/>
                    </a:ext>
                  </a:extLst>
                </a:hlinkClick>
              </a:rPr>
              <a:t> Script and Log</a:t>
            </a:r>
            <a:endParaRPr lang="en-US" sz="2000" kern="0" dirty="0"/>
          </a:p>
        </p:txBody>
      </p:sp>
      <p:sp>
        <p:nvSpPr>
          <p:cNvPr id="16" name="Content Placeholder 8">
            <a:extLst>
              <a:ext uri="{FF2B5EF4-FFF2-40B4-BE49-F238E27FC236}">
                <a16:creationId xmlns:a16="http://schemas.microsoft.com/office/drawing/2014/main" id="{20762030-C7A7-5B4E-ACC1-E87558BFC9C7}"/>
              </a:ext>
            </a:extLst>
          </p:cNvPr>
          <p:cNvSpPr txBox="1">
            <a:spLocks/>
          </p:cNvSpPr>
          <p:nvPr/>
        </p:nvSpPr>
        <p:spPr>
          <a:xfrm>
            <a:off x="1155062" y="5113949"/>
            <a:ext cx="3886200" cy="1058251"/>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indent="0">
              <a:buNone/>
            </a:pPr>
            <a:r>
              <a:rPr lang="en-US" sz="1600" dirty="0"/>
              <a:t>As </a:t>
            </a:r>
            <a:r>
              <a:rPr lang="en-US" sz="1600" dirty="0" err="1"/>
              <a:t>Topicsmaster</a:t>
            </a:r>
            <a:r>
              <a:rPr lang="en-US" sz="1600" dirty="0"/>
              <a:t>, skills practiced are leadership, planning, time management, and motivation.</a:t>
            </a:r>
            <a:endParaRPr lang="en-US" sz="1600" kern="0" dirty="0"/>
          </a:p>
        </p:txBody>
      </p:sp>
      <p:pic>
        <p:nvPicPr>
          <p:cNvPr id="17" name="Picture 16" descr="A group of people sitting at a table&#10;&#10;Description automatically generated">
            <a:extLst>
              <a:ext uri="{FF2B5EF4-FFF2-40B4-BE49-F238E27FC236}">
                <a16:creationId xmlns:a16="http://schemas.microsoft.com/office/drawing/2014/main" id="{8635B84A-16DC-C640-A525-500D9C24413C}"/>
              </a:ext>
            </a:extLst>
          </p:cNvPr>
          <p:cNvPicPr>
            <a:picLocks noChangeAspect="1"/>
          </p:cNvPicPr>
          <p:nvPr/>
        </p:nvPicPr>
        <p:blipFill rotWithShape="1">
          <a:blip r:embed="rId7" cstate="email">
            <a:extLst>
              <a:ext uri="{28A0092B-C50C-407E-A947-70E740481C1C}">
                <a14:useLocalDpi xmlns:a14="http://schemas.microsoft.com/office/drawing/2010/main" val="0"/>
              </a:ext>
            </a:extLst>
          </a:blip>
          <a:srcRect t="5173" b="17241"/>
          <a:stretch/>
        </p:blipFill>
        <p:spPr>
          <a:xfrm>
            <a:off x="6308858" y="0"/>
            <a:ext cx="5892800" cy="6858000"/>
          </a:xfrm>
          <a:prstGeom prst="rect">
            <a:avLst/>
          </a:prstGeom>
        </p:spPr>
      </p:pic>
      <p:sp>
        <p:nvSpPr>
          <p:cNvPr id="18" name="Rectangle: Rounded Corners 6">
            <a:hlinkClick r:id="rId8" action="ppaction://hlinksldjump"/>
            <a:extLst>
              <a:ext uri="{FF2B5EF4-FFF2-40B4-BE49-F238E27FC236}">
                <a16:creationId xmlns:a16="http://schemas.microsoft.com/office/drawing/2014/main" id="{4223025B-A246-6549-9F0A-4BEC6F87C87D}"/>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extLst>
      <p:ext uri="{BB962C8B-B14F-4D97-AF65-F5344CB8AC3E}">
        <p14:creationId xmlns:p14="http://schemas.microsoft.com/office/powerpoint/2010/main" val="25238051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dirty="0"/>
              <a:t>Speaker</a:t>
            </a:r>
          </a:p>
        </p:txBody>
      </p:sp>
      <p:sp>
        <p:nvSpPr>
          <p:cNvPr id="4" name="Slide Number Placeholder 3">
            <a:extLst>
              <a:ext uri="{FF2B5EF4-FFF2-40B4-BE49-F238E27FC236}">
                <a16:creationId xmlns:a16="http://schemas.microsoft.com/office/drawing/2014/main" id="{DF9E2B2F-5B28-A649-B36D-8F4BE1D29F6F}"/>
              </a:ext>
            </a:extLst>
          </p:cNvPr>
          <p:cNvSpPr>
            <a:spLocks noGrp="1"/>
          </p:cNvSpPr>
          <p:nvPr>
            <p:ph type="sldNum" sz="quarter" idx="10"/>
          </p:nvPr>
        </p:nvSpPr>
        <p:spPr/>
        <p:txBody>
          <a:bodyPr/>
          <a:lstStyle/>
          <a:p>
            <a:fld id="{7EF95511-1383-7F40-B122-BB50A232E969}" type="slidenum">
              <a:rPr lang="en-US" smtClean="0"/>
              <a:t>12</a:t>
            </a:fld>
            <a:endParaRPr lang="en-US"/>
          </a:p>
        </p:txBody>
      </p:sp>
      <p:pic>
        <p:nvPicPr>
          <p:cNvPr id="9" name="Picture 8" descr="A picture containing table, building, front, sitting&#10;&#10;Description automatically generated">
            <a:extLst>
              <a:ext uri="{FF2B5EF4-FFF2-40B4-BE49-F238E27FC236}">
                <a16:creationId xmlns:a16="http://schemas.microsoft.com/office/drawing/2014/main" id="{41CED5C0-ED81-2743-B2B0-6993F416D5A1}"/>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5079" b="21980"/>
          <a:stretch/>
        </p:blipFill>
        <p:spPr>
          <a:xfrm>
            <a:off x="5943600" y="19050"/>
            <a:ext cx="6248400" cy="6838950"/>
          </a:xfrm>
          <a:prstGeom prst="rect">
            <a:avLst/>
          </a:prstGeom>
        </p:spPr>
      </p:pic>
      <p:sp>
        <p:nvSpPr>
          <p:cNvPr id="19" name="Content Placeholder 2">
            <a:extLst>
              <a:ext uri="{FF2B5EF4-FFF2-40B4-BE49-F238E27FC236}">
                <a16:creationId xmlns:a16="http://schemas.microsoft.com/office/drawing/2014/main" id="{82427436-F4DB-4580-A97A-FA6322E36031}"/>
              </a:ext>
            </a:extLst>
          </p:cNvPr>
          <p:cNvSpPr>
            <a:spLocks noGrp="1"/>
          </p:cNvSpPr>
          <p:nvPr/>
        </p:nvSpPr>
        <p:spPr>
          <a:xfrm>
            <a:off x="990600" y="1485425"/>
            <a:ext cx="4495800" cy="3461145"/>
          </a:xfr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r>
              <a:rPr lang="en-US" sz="2400" dirty="0"/>
              <a:t>We usually recommend delivering your first speech in the first [timeframe] of your membership. </a:t>
            </a:r>
          </a:p>
          <a:p>
            <a:r>
              <a:rPr lang="en-US" sz="2400" dirty="0"/>
              <a:t>Resources:</a:t>
            </a:r>
          </a:p>
          <a:p>
            <a:pPr lvl="1"/>
            <a:r>
              <a:rPr lang="en-US" sz="2000" dirty="0"/>
              <a:t>Your Pathways path</a:t>
            </a:r>
          </a:p>
          <a:p>
            <a:pPr lvl="1"/>
            <a:r>
              <a:rPr lang="en-US" sz="2000" dirty="0">
                <a:hlinkClick r:id="rId4">
                  <a:extLst>
                    <a:ext uri="{A12FA001-AC4F-418D-AE19-62706E023703}">
                      <ahyp:hlinkClr xmlns:ahyp="http://schemas.microsoft.com/office/drawing/2018/hyperlinkcolor" val="tx"/>
                    </a:ext>
                  </a:extLst>
                </a:hlinkClick>
              </a:rPr>
              <a:t>Public Speaking Tips</a:t>
            </a:r>
            <a:endParaRPr lang="en-US" sz="2000" dirty="0"/>
          </a:p>
          <a:p>
            <a:pPr lvl="1"/>
            <a:r>
              <a:rPr lang="en-US" sz="2000" dirty="0">
                <a:hlinkClick r:id="rId5">
                  <a:extLst>
                    <a:ext uri="{A12FA001-AC4F-418D-AE19-62706E023703}">
                      <ahyp:hlinkClr xmlns:ahyp="http://schemas.microsoft.com/office/drawing/2018/hyperlinkcolor" val="tx"/>
                    </a:ext>
                  </a:extLst>
                </a:hlinkClick>
              </a:rPr>
              <a:t>Gestures: Your Body Speaks</a:t>
            </a:r>
            <a:endParaRPr lang="en-US" sz="2000" dirty="0"/>
          </a:p>
          <a:p>
            <a:pPr lvl="1"/>
            <a:r>
              <a:rPr lang="en-US" sz="2000" dirty="0">
                <a:hlinkClick r:id="rId6">
                  <a:extLst>
                    <a:ext uri="{A12FA001-AC4F-418D-AE19-62706E023703}">
                      <ahyp:hlinkClr xmlns:ahyp="http://schemas.microsoft.com/office/drawing/2018/hyperlinkcolor" val="tx"/>
                    </a:ext>
                  </a:extLst>
                </a:hlinkClick>
              </a:rPr>
              <a:t>Speaker Introduction Form</a:t>
            </a:r>
            <a:endParaRPr lang="en-US" sz="2000" dirty="0"/>
          </a:p>
          <a:p>
            <a:pPr marL="0" indent="0">
              <a:buNone/>
            </a:pPr>
            <a:endParaRPr lang="en-US" dirty="0"/>
          </a:p>
        </p:txBody>
      </p:sp>
      <p:sp>
        <p:nvSpPr>
          <p:cNvPr id="20" name="Rectangle 19">
            <a:extLst>
              <a:ext uri="{FF2B5EF4-FFF2-40B4-BE49-F238E27FC236}">
                <a16:creationId xmlns:a16="http://schemas.microsoft.com/office/drawing/2014/main" id="{887EA223-1220-204D-BB41-0DF21E87AA19}"/>
              </a:ext>
            </a:extLst>
          </p:cNvPr>
          <p:cNvSpPr/>
          <p:nvPr/>
        </p:nvSpPr>
        <p:spPr>
          <a:xfrm>
            <a:off x="1066800" y="5029200"/>
            <a:ext cx="3200397" cy="1051084"/>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Content Placeholder 8">
            <a:extLst>
              <a:ext uri="{FF2B5EF4-FFF2-40B4-BE49-F238E27FC236}">
                <a16:creationId xmlns:a16="http://schemas.microsoft.com/office/drawing/2014/main" id="{BE2A5D17-F583-7B49-9287-BB7A2B7A1968}"/>
              </a:ext>
            </a:extLst>
          </p:cNvPr>
          <p:cNvSpPr txBox="1">
            <a:spLocks/>
          </p:cNvSpPr>
          <p:nvPr/>
        </p:nvSpPr>
        <p:spPr>
          <a:xfrm>
            <a:off x="1196470" y="5111829"/>
            <a:ext cx="3200398" cy="885825"/>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indent="0">
              <a:buNone/>
            </a:pPr>
            <a:r>
              <a:rPr lang="en-US" sz="1600" dirty="0"/>
              <a:t>This role practices planning, preparation, time management, and public speaking skills.</a:t>
            </a:r>
            <a:endParaRPr lang="en-US" sz="1600" kern="0" dirty="0"/>
          </a:p>
        </p:txBody>
      </p:sp>
      <p:sp>
        <p:nvSpPr>
          <p:cNvPr id="22" name="Rectangle: Rounded Corners 6">
            <a:hlinkClick r:id="rId7" action="ppaction://hlinksldjump"/>
            <a:extLst>
              <a:ext uri="{FF2B5EF4-FFF2-40B4-BE49-F238E27FC236}">
                <a16:creationId xmlns:a16="http://schemas.microsoft.com/office/drawing/2014/main" id="{0194F823-C434-7541-8AC3-9AE97720D578}"/>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extLst>
      <p:ext uri="{BB962C8B-B14F-4D97-AF65-F5344CB8AC3E}">
        <p14:creationId xmlns:p14="http://schemas.microsoft.com/office/powerpoint/2010/main" val="375486498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dirty="0"/>
              <a:t>Evaluator</a:t>
            </a:r>
          </a:p>
        </p:txBody>
      </p:sp>
      <p:sp>
        <p:nvSpPr>
          <p:cNvPr id="4" name="Slide Number Placeholder 3">
            <a:extLst>
              <a:ext uri="{FF2B5EF4-FFF2-40B4-BE49-F238E27FC236}">
                <a16:creationId xmlns:a16="http://schemas.microsoft.com/office/drawing/2014/main" id="{DF9E2B2F-5B28-A649-B36D-8F4BE1D29F6F}"/>
              </a:ext>
            </a:extLst>
          </p:cNvPr>
          <p:cNvSpPr>
            <a:spLocks noGrp="1"/>
          </p:cNvSpPr>
          <p:nvPr>
            <p:ph type="sldNum" sz="quarter" idx="10"/>
          </p:nvPr>
        </p:nvSpPr>
        <p:spPr/>
        <p:txBody>
          <a:bodyPr/>
          <a:lstStyle/>
          <a:p>
            <a:fld id="{7EF95511-1383-7F40-B122-BB50A232E969}" type="slidenum">
              <a:rPr lang="en-US" smtClean="0"/>
              <a:t>13</a:t>
            </a:fld>
            <a:endParaRPr lang="en-US"/>
          </a:p>
        </p:txBody>
      </p:sp>
      <p:pic>
        <p:nvPicPr>
          <p:cNvPr id="11" name="Picture 10" descr="A person holding a sign&#10;&#10;Description automatically generated">
            <a:extLst>
              <a:ext uri="{FF2B5EF4-FFF2-40B4-BE49-F238E27FC236}">
                <a16:creationId xmlns:a16="http://schemas.microsoft.com/office/drawing/2014/main" id="{B9D2A9CF-8C12-4D46-8618-EAE7DB80A7C4}"/>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135" t="2221" r="-1" b="24418"/>
          <a:stretch/>
        </p:blipFill>
        <p:spPr>
          <a:xfrm>
            <a:off x="5970520" y="-1"/>
            <a:ext cx="6221480" cy="6858001"/>
          </a:xfrm>
          <a:prstGeom prst="rect">
            <a:avLst/>
          </a:prstGeom>
        </p:spPr>
      </p:pic>
      <p:sp>
        <p:nvSpPr>
          <p:cNvPr id="13" name="Rectangle 12">
            <a:extLst>
              <a:ext uri="{FF2B5EF4-FFF2-40B4-BE49-F238E27FC236}">
                <a16:creationId xmlns:a16="http://schemas.microsoft.com/office/drawing/2014/main" id="{37912A51-B975-6D48-A7DD-08EF9C61C7A2}"/>
              </a:ext>
            </a:extLst>
          </p:cNvPr>
          <p:cNvSpPr/>
          <p:nvPr/>
        </p:nvSpPr>
        <p:spPr>
          <a:xfrm>
            <a:off x="1066800" y="4860211"/>
            <a:ext cx="3444370" cy="1051084"/>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Content Placeholder 2">
            <a:extLst>
              <a:ext uri="{FF2B5EF4-FFF2-40B4-BE49-F238E27FC236}">
                <a16:creationId xmlns:a16="http://schemas.microsoft.com/office/drawing/2014/main" id="{8CB0D557-C71A-7146-94B2-850FCA93A8C6}"/>
              </a:ext>
            </a:extLst>
          </p:cNvPr>
          <p:cNvSpPr txBox="1">
            <a:spLocks/>
          </p:cNvSpPr>
          <p:nvPr/>
        </p:nvSpPr>
        <p:spPr>
          <a:xfrm>
            <a:off x="990600" y="1752600"/>
            <a:ext cx="3748709" cy="2823533"/>
          </a:xfr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r>
              <a:rPr lang="en-US" sz="2400" dirty="0"/>
              <a:t>We recommend waiting until </a:t>
            </a:r>
            <a:r>
              <a:rPr lang="en-US" dirty="0"/>
              <a:t>you have</a:t>
            </a:r>
            <a:r>
              <a:rPr lang="en-US" sz="2400" dirty="0"/>
              <a:t> observed a </a:t>
            </a:r>
            <a:br>
              <a:rPr lang="en-US" sz="2400" dirty="0"/>
            </a:br>
            <a:r>
              <a:rPr lang="en-US" sz="2400" dirty="0"/>
              <a:t>few meetings.</a:t>
            </a:r>
          </a:p>
          <a:p>
            <a:r>
              <a:rPr lang="en-US" sz="2400" kern="0" dirty="0"/>
              <a:t>Resources:</a:t>
            </a:r>
          </a:p>
          <a:p>
            <a:pPr lvl="1"/>
            <a:r>
              <a:rPr lang="en-US" sz="2000" dirty="0">
                <a:hlinkClick r:id="rId4">
                  <a:extLst>
                    <a:ext uri="{A12FA001-AC4F-418D-AE19-62706E023703}">
                      <ahyp:hlinkClr xmlns:ahyp="http://schemas.microsoft.com/office/drawing/2018/hyperlinkcolor" val="tx"/>
                    </a:ext>
                  </a:extLst>
                </a:hlinkClick>
              </a:rPr>
              <a:t>A Toastmaster Wears </a:t>
            </a:r>
            <a:br>
              <a:rPr lang="en-US" sz="2000" dirty="0">
                <a:hlinkClick r:id="rId4">
                  <a:extLst>
                    <a:ext uri="{A12FA001-AC4F-418D-AE19-62706E023703}">
                      <ahyp:hlinkClr xmlns:ahyp="http://schemas.microsoft.com/office/drawing/2018/hyperlinkcolor" val="tx"/>
                    </a:ext>
                  </a:extLst>
                </a:hlinkClick>
              </a:rPr>
            </a:br>
            <a:r>
              <a:rPr lang="en-US" sz="2000" dirty="0">
                <a:hlinkClick r:id="rId4">
                  <a:extLst>
                    <a:ext uri="{A12FA001-AC4F-418D-AE19-62706E023703}">
                      <ahyp:hlinkClr xmlns:ahyp="http://schemas.microsoft.com/office/drawing/2018/hyperlinkcolor" val="tx"/>
                    </a:ext>
                  </a:extLst>
                </a:hlinkClick>
              </a:rPr>
              <a:t>Many Hats</a:t>
            </a:r>
            <a:endParaRPr lang="en-US" sz="2000" dirty="0"/>
          </a:p>
          <a:p>
            <a:pPr lvl="1"/>
            <a:r>
              <a:rPr lang="en-US" sz="2000" dirty="0">
                <a:hlinkClick r:id="rId5">
                  <a:extLst>
                    <a:ext uri="{A12FA001-AC4F-418D-AE19-62706E023703}">
                      <ahyp:hlinkClr xmlns:ahyp="http://schemas.microsoft.com/office/drawing/2018/hyperlinkcolor" val="tx"/>
                    </a:ext>
                  </a:extLst>
                </a:hlinkClick>
              </a:rPr>
              <a:t>Effective Evaluation</a:t>
            </a:r>
            <a:endParaRPr lang="en-US" sz="2000" kern="0" dirty="0"/>
          </a:p>
          <a:p>
            <a:endParaRPr lang="en-US" kern="0" dirty="0"/>
          </a:p>
          <a:p>
            <a:endParaRPr lang="en-US" kern="0" dirty="0"/>
          </a:p>
          <a:p>
            <a:endParaRPr lang="en-US" kern="0" dirty="0"/>
          </a:p>
        </p:txBody>
      </p:sp>
      <p:sp>
        <p:nvSpPr>
          <p:cNvPr id="15" name="Content Placeholder 8">
            <a:extLst>
              <a:ext uri="{FF2B5EF4-FFF2-40B4-BE49-F238E27FC236}">
                <a16:creationId xmlns:a16="http://schemas.microsoft.com/office/drawing/2014/main" id="{5A6E318F-C1A2-0943-BFC9-A9CC0992B763}"/>
              </a:ext>
            </a:extLst>
          </p:cNvPr>
          <p:cNvSpPr txBox="1">
            <a:spLocks/>
          </p:cNvSpPr>
          <p:nvPr/>
        </p:nvSpPr>
        <p:spPr>
          <a:xfrm>
            <a:off x="1150553" y="4957133"/>
            <a:ext cx="3604587" cy="986467"/>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indent="0">
              <a:buNone/>
            </a:pPr>
            <a:r>
              <a:rPr lang="en-US" sz="1600" dirty="0"/>
              <a:t>As </a:t>
            </a:r>
            <a:r>
              <a:rPr lang="en-US" sz="1600" dirty="0">
                <a:solidFill>
                  <a:srgbClr val="222F3E"/>
                </a:solidFill>
                <a:latin typeface="Open Sans"/>
              </a:rPr>
              <a:t>evaluator</a:t>
            </a:r>
            <a:r>
              <a:rPr lang="en-US" sz="1600" dirty="0"/>
              <a:t>, skills practiced are listening, critical thinking, providing feedback, and motivation.</a:t>
            </a:r>
            <a:endParaRPr lang="en-US" sz="1600" kern="0" dirty="0"/>
          </a:p>
        </p:txBody>
      </p:sp>
      <p:sp>
        <p:nvSpPr>
          <p:cNvPr id="17" name="Rectangle: Rounded Corners 6">
            <a:hlinkClick r:id="rId6" action="ppaction://hlinksldjump"/>
            <a:extLst>
              <a:ext uri="{FF2B5EF4-FFF2-40B4-BE49-F238E27FC236}">
                <a16:creationId xmlns:a16="http://schemas.microsoft.com/office/drawing/2014/main" id="{261140EE-58D5-6D49-BB22-F95C9324F926}"/>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extLst>
      <p:ext uri="{BB962C8B-B14F-4D97-AF65-F5344CB8AC3E}">
        <p14:creationId xmlns:p14="http://schemas.microsoft.com/office/powerpoint/2010/main" val="246039066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dirty="0"/>
              <a:t>General Evaluator</a:t>
            </a:r>
          </a:p>
        </p:txBody>
      </p:sp>
      <p:sp>
        <p:nvSpPr>
          <p:cNvPr id="4" name="Slide Number Placeholder 3">
            <a:extLst>
              <a:ext uri="{FF2B5EF4-FFF2-40B4-BE49-F238E27FC236}">
                <a16:creationId xmlns:a16="http://schemas.microsoft.com/office/drawing/2014/main" id="{DF9E2B2F-5B28-A649-B36D-8F4BE1D29F6F}"/>
              </a:ext>
            </a:extLst>
          </p:cNvPr>
          <p:cNvSpPr>
            <a:spLocks noGrp="1"/>
          </p:cNvSpPr>
          <p:nvPr>
            <p:ph type="sldNum" sz="quarter" idx="10"/>
          </p:nvPr>
        </p:nvSpPr>
        <p:spPr/>
        <p:txBody>
          <a:bodyPr/>
          <a:lstStyle/>
          <a:p>
            <a:fld id="{7EF95511-1383-7F40-B122-BB50A232E969}" type="slidenum">
              <a:rPr lang="en-US" smtClean="0"/>
              <a:t>14</a:t>
            </a:fld>
            <a:endParaRPr lang="en-US"/>
          </a:p>
        </p:txBody>
      </p:sp>
      <p:pic>
        <p:nvPicPr>
          <p:cNvPr id="9" name="Picture 8" descr="A person standing in front of a box&#10;&#10;Description automatically generated">
            <a:extLst>
              <a:ext uri="{FF2B5EF4-FFF2-40B4-BE49-F238E27FC236}">
                <a16:creationId xmlns:a16="http://schemas.microsoft.com/office/drawing/2014/main" id="{33C8737C-2FAC-8F48-8CD7-FA6C304B8A81}"/>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1" t="3185" r="35" b="25439"/>
          <a:stretch/>
        </p:blipFill>
        <p:spPr>
          <a:xfrm>
            <a:off x="5791200" y="0"/>
            <a:ext cx="6400800" cy="6858000"/>
          </a:xfrm>
          <a:prstGeom prst="rect">
            <a:avLst/>
          </a:prstGeom>
        </p:spPr>
      </p:pic>
      <p:sp>
        <p:nvSpPr>
          <p:cNvPr id="10" name="Rectangle 9">
            <a:extLst>
              <a:ext uri="{FF2B5EF4-FFF2-40B4-BE49-F238E27FC236}">
                <a16:creationId xmlns:a16="http://schemas.microsoft.com/office/drawing/2014/main" id="{15AB45C3-62A0-404C-86E9-E4A45DB85834}"/>
              </a:ext>
            </a:extLst>
          </p:cNvPr>
          <p:cNvSpPr/>
          <p:nvPr/>
        </p:nvSpPr>
        <p:spPr>
          <a:xfrm>
            <a:off x="1066800" y="4923971"/>
            <a:ext cx="3444370" cy="1201103"/>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Content Placeholder 2">
            <a:extLst>
              <a:ext uri="{FF2B5EF4-FFF2-40B4-BE49-F238E27FC236}">
                <a16:creationId xmlns:a16="http://schemas.microsoft.com/office/drawing/2014/main" id="{8A856D07-899B-754E-8310-E3D036ECC8DA}"/>
              </a:ext>
            </a:extLst>
          </p:cNvPr>
          <p:cNvSpPr txBox="1">
            <a:spLocks/>
          </p:cNvSpPr>
          <p:nvPr/>
        </p:nvSpPr>
        <p:spPr>
          <a:xfrm>
            <a:off x="990600" y="1600200"/>
            <a:ext cx="3581400" cy="3388205"/>
          </a:xfr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r>
              <a:rPr lang="en-US" dirty="0"/>
              <a:t>We recommend waiting until you have observed a few meetings.</a:t>
            </a:r>
          </a:p>
          <a:p>
            <a:r>
              <a:rPr lang="en-US" kern="0" dirty="0"/>
              <a:t>Resources:</a:t>
            </a:r>
          </a:p>
          <a:p>
            <a:pPr lvl="1"/>
            <a:r>
              <a:rPr lang="en-US" sz="2000" dirty="0">
                <a:hlinkClick r:id="rId4">
                  <a:extLst>
                    <a:ext uri="{A12FA001-AC4F-418D-AE19-62706E023703}">
                      <ahyp:hlinkClr xmlns:ahyp="http://schemas.microsoft.com/office/drawing/2018/hyperlinkcolor" val="tx"/>
                    </a:ext>
                  </a:extLst>
                </a:hlinkClick>
              </a:rPr>
              <a:t>A Toastmaster Wears Many Hats</a:t>
            </a:r>
            <a:endParaRPr lang="en-US" sz="2000" dirty="0"/>
          </a:p>
          <a:p>
            <a:pPr lvl="1"/>
            <a:r>
              <a:rPr lang="en-US" sz="2000" dirty="0">
                <a:hlinkClick r:id="rId5">
                  <a:extLst>
                    <a:ext uri="{A12FA001-AC4F-418D-AE19-62706E023703}">
                      <ahyp:hlinkClr xmlns:ahyp="http://schemas.microsoft.com/office/drawing/2018/hyperlinkcolor" val="tx"/>
                    </a:ext>
                  </a:extLst>
                </a:hlinkClick>
              </a:rPr>
              <a:t>Effective Evaluation</a:t>
            </a:r>
            <a:endParaRPr lang="en-US" sz="2000" dirty="0"/>
          </a:p>
          <a:p>
            <a:pPr lvl="1"/>
            <a:r>
              <a:rPr lang="en-US" sz="2000" kern="0" dirty="0">
                <a:hlinkClick r:id="rId6">
                  <a:extLst>
                    <a:ext uri="{A12FA001-AC4F-418D-AE19-62706E023703}">
                      <ahyp:hlinkClr xmlns:ahyp="http://schemas.microsoft.com/office/drawing/2018/hyperlinkcolor" val="tx"/>
                    </a:ext>
                  </a:extLst>
                </a:hlinkClick>
              </a:rPr>
              <a:t>General Evaluator Checklist</a:t>
            </a:r>
            <a:endParaRPr lang="en-US" sz="2000" kern="0" dirty="0"/>
          </a:p>
          <a:p>
            <a:endParaRPr lang="en-US" kern="0" dirty="0"/>
          </a:p>
          <a:p>
            <a:endParaRPr lang="en-US" kern="0" dirty="0"/>
          </a:p>
          <a:p>
            <a:endParaRPr lang="en-US" kern="0" dirty="0"/>
          </a:p>
        </p:txBody>
      </p:sp>
      <p:sp>
        <p:nvSpPr>
          <p:cNvPr id="16" name="Content Placeholder 8">
            <a:extLst>
              <a:ext uri="{FF2B5EF4-FFF2-40B4-BE49-F238E27FC236}">
                <a16:creationId xmlns:a16="http://schemas.microsoft.com/office/drawing/2014/main" id="{0940CBBB-9B5C-8E41-A982-2EE889EFCB25}"/>
              </a:ext>
            </a:extLst>
          </p:cNvPr>
          <p:cNvSpPr txBox="1">
            <a:spLocks/>
          </p:cNvSpPr>
          <p:nvPr/>
        </p:nvSpPr>
        <p:spPr>
          <a:xfrm>
            <a:off x="1156715" y="4988405"/>
            <a:ext cx="3354455" cy="1336195"/>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indent="0">
              <a:buNone/>
            </a:pPr>
            <a:r>
              <a:rPr lang="en-US" sz="1600" dirty="0"/>
              <a:t>As General Evaluator, skills practiced are critical thinking, organization, time management, motivation, and team-building.</a:t>
            </a:r>
            <a:endParaRPr lang="en-US" sz="1600" kern="0" dirty="0"/>
          </a:p>
        </p:txBody>
      </p:sp>
      <p:sp>
        <p:nvSpPr>
          <p:cNvPr id="18" name="Rectangle: Rounded Corners 6">
            <a:hlinkClick r:id="rId7" action="ppaction://hlinksldjump"/>
            <a:extLst>
              <a:ext uri="{FF2B5EF4-FFF2-40B4-BE49-F238E27FC236}">
                <a16:creationId xmlns:a16="http://schemas.microsoft.com/office/drawing/2014/main" id="{1642BC45-F796-9942-95E7-691756A52002}"/>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extLst>
      <p:ext uri="{BB962C8B-B14F-4D97-AF65-F5344CB8AC3E}">
        <p14:creationId xmlns:p14="http://schemas.microsoft.com/office/powerpoint/2010/main" val="26105937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sz="3200" dirty="0"/>
              <a:t>The Toastmasters Pathways learning experience</a:t>
            </a:r>
          </a:p>
        </p:txBody>
      </p:sp>
      <p:sp>
        <p:nvSpPr>
          <p:cNvPr id="10" name="Content Placeholder 11">
            <a:extLst>
              <a:ext uri="{FF2B5EF4-FFF2-40B4-BE49-F238E27FC236}">
                <a16:creationId xmlns:a16="http://schemas.microsoft.com/office/drawing/2014/main" id="{D3A9A9BD-06B1-6446-8D59-7FA989138148}"/>
              </a:ext>
            </a:extLst>
          </p:cNvPr>
          <p:cNvSpPr txBox="1">
            <a:spLocks/>
          </p:cNvSpPr>
          <p:nvPr/>
        </p:nvSpPr>
        <p:spPr>
          <a:xfrm>
            <a:off x="2209800" y="3505200"/>
            <a:ext cx="8305800" cy="3642011"/>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a:lnSpc>
                <a:spcPct val="150000"/>
              </a:lnSpc>
              <a:buSzPct val="100000"/>
            </a:pPr>
            <a:r>
              <a:rPr lang="en-US" kern="0" dirty="0"/>
              <a:t>There are 11 unique paths to help you achieve your goals.</a:t>
            </a:r>
          </a:p>
          <a:p>
            <a:pPr>
              <a:lnSpc>
                <a:spcPct val="150000"/>
              </a:lnSpc>
              <a:buSzPct val="100000"/>
            </a:pPr>
            <a:r>
              <a:rPr lang="en-US" kern="0" dirty="0"/>
              <a:t>Take the assessment to find the best one for you.</a:t>
            </a:r>
          </a:p>
          <a:p>
            <a:pPr>
              <a:lnSpc>
                <a:spcPct val="150000"/>
              </a:lnSpc>
              <a:buSzPct val="100000"/>
            </a:pPr>
            <a:r>
              <a:rPr lang="en-US" kern="0" dirty="0"/>
              <a:t>Each path features 5 levels.</a:t>
            </a:r>
          </a:p>
          <a:p>
            <a:pPr>
              <a:lnSpc>
                <a:spcPct val="150000"/>
              </a:lnSpc>
              <a:buSzPct val="100000"/>
            </a:pPr>
            <a:r>
              <a:rPr lang="en-US" kern="0" dirty="0"/>
              <a:t>Check out </a:t>
            </a:r>
            <a:r>
              <a:rPr lang="en-US" i="1" kern="0" dirty="0">
                <a:hlinkClick r:id="rId3">
                  <a:extLst>
                    <a:ext uri="{A12FA001-AC4F-418D-AE19-62706E023703}">
                      <ahyp:hlinkClr xmlns:ahyp="http://schemas.microsoft.com/office/drawing/2018/hyperlinkcolor" val="tx"/>
                    </a:ext>
                  </a:extLst>
                </a:hlinkClick>
              </a:rPr>
              <a:t>The Navigator</a:t>
            </a:r>
            <a:r>
              <a:rPr lang="en-US" kern="0" dirty="0"/>
              <a:t> for more information.</a:t>
            </a:r>
          </a:p>
        </p:txBody>
      </p:sp>
      <p:pic>
        <p:nvPicPr>
          <p:cNvPr id="14" name="Picture 13">
            <a:extLst>
              <a:ext uri="{FF2B5EF4-FFF2-40B4-BE49-F238E27FC236}">
                <a16:creationId xmlns:a16="http://schemas.microsoft.com/office/drawing/2014/main" id="{0F3AD535-D00E-234A-A187-A12F0B449AFD}"/>
              </a:ext>
            </a:extLst>
          </p:cNvPr>
          <p:cNvPicPr>
            <a:picLocks noChangeAspect="1"/>
          </p:cNvPicPr>
          <p:nvPr/>
        </p:nvPicPr>
        <p:blipFill rotWithShape="1">
          <a:blip r:embed="rId4"/>
          <a:srcRect r="2053"/>
          <a:stretch/>
        </p:blipFill>
        <p:spPr>
          <a:xfrm>
            <a:off x="2071838" y="1524000"/>
            <a:ext cx="4024162" cy="1768189"/>
          </a:xfrm>
          <a:prstGeom prst="rect">
            <a:avLst/>
          </a:prstGeom>
        </p:spPr>
      </p:pic>
      <p:sp>
        <p:nvSpPr>
          <p:cNvPr id="15" name="Rectangle 14">
            <a:extLst>
              <a:ext uri="{FF2B5EF4-FFF2-40B4-BE49-F238E27FC236}">
                <a16:creationId xmlns:a16="http://schemas.microsoft.com/office/drawing/2014/main" id="{C1E23477-F8D8-EF44-802E-A9C31358610A}"/>
              </a:ext>
            </a:extLst>
          </p:cNvPr>
          <p:cNvSpPr/>
          <p:nvPr/>
        </p:nvSpPr>
        <p:spPr>
          <a:xfrm>
            <a:off x="6096000" y="1524001"/>
            <a:ext cx="4267200" cy="1768188"/>
          </a:xfrm>
          <a:prstGeom prst="rect">
            <a:avLst/>
          </a:prstGeom>
          <a:solidFill>
            <a:srgbClr val="F2EC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P:\EducationalDevelopment\Revitalized Education Program\8. Content\13. The Navigator\Online Version\Image Assets\Toastmasters-Pathways.png">
            <a:extLst>
              <a:ext uri="{FF2B5EF4-FFF2-40B4-BE49-F238E27FC236}">
                <a16:creationId xmlns:a16="http://schemas.microsoft.com/office/drawing/2014/main" id="{8D3F6505-BE1F-AF44-BF91-0F373FE28EC2}"/>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107017" y="2019510"/>
            <a:ext cx="2057406" cy="79989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Rounded Corners 8">
            <a:hlinkClick r:id="rId6" action="ppaction://hlinksldjump"/>
            <a:extLst>
              <a:ext uri="{FF2B5EF4-FFF2-40B4-BE49-F238E27FC236}">
                <a16:creationId xmlns:a16="http://schemas.microsoft.com/office/drawing/2014/main" id="{40137A2C-EEB2-E64A-BD60-04F66302D64A}"/>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extLst>
      <p:ext uri="{BB962C8B-B14F-4D97-AF65-F5344CB8AC3E}">
        <p14:creationId xmlns:p14="http://schemas.microsoft.com/office/powerpoint/2010/main" val="286391052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sz="3200" dirty="0"/>
              <a:t>What’s your path?</a:t>
            </a:r>
          </a:p>
        </p:txBody>
      </p:sp>
      <p:pic>
        <p:nvPicPr>
          <p:cNvPr id="14" name="Picture 13">
            <a:extLst>
              <a:ext uri="{FF2B5EF4-FFF2-40B4-BE49-F238E27FC236}">
                <a16:creationId xmlns:a16="http://schemas.microsoft.com/office/drawing/2014/main" id="{0F3AD535-D00E-234A-A187-A12F0B449AFD}"/>
              </a:ext>
            </a:extLst>
          </p:cNvPr>
          <p:cNvPicPr>
            <a:picLocks noChangeAspect="1"/>
          </p:cNvPicPr>
          <p:nvPr/>
        </p:nvPicPr>
        <p:blipFill rotWithShape="1">
          <a:blip r:embed="rId3"/>
          <a:srcRect r="2053"/>
          <a:stretch/>
        </p:blipFill>
        <p:spPr>
          <a:xfrm>
            <a:off x="2071838" y="1524000"/>
            <a:ext cx="4024162" cy="1768189"/>
          </a:xfrm>
          <a:prstGeom prst="rect">
            <a:avLst/>
          </a:prstGeom>
        </p:spPr>
      </p:pic>
      <p:sp>
        <p:nvSpPr>
          <p:cNvPr id="15" name="Rectangle 14">
            <a:extLst>
              <a:ext uri="{FF2B5EF4-FFF2-40B4-BE49-F238E27FC236}">
                <a16:creationId xmlns:a16="http://schemas.microsoft.com/office/drawing/2014/main" id="{C1E23477-F8D8-EF44-802E-A9C31358610A}"/>
              </a:ext>
            </a:extLst>
          </p:cNvPr>
          <p:cNvSpPr/>
          <p:nvPr/>
        </p:nvSpPr>
        <p:spPr>
          <a:xfrm>
            <a:off x="6096000" y="1524001"/>
            <a:ext cx="4267200" cy="1768188"/>
          </a:xfrm>
          <a:prstGeom prst="rect">
            <a:avLst/>
          </a:prstGeom>
          <a:solidFill>
            <a:srgbClr val="F2EC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P:\EducationalDevelopment\Revitalized Education Program\8. Content\13. The Navigator\Online Version\Image Assets\Toastmasters-Pathways.png">
            <a:extLst>
              <a:ext uri="{FF2B5EF4-FFF2-40B4-BE49-F238E27FC236}">
                <a16:creationId xmlns:a16="http://schemas.microsoft.com/office/drawing/2014/main" id="{8D3F6505-BE1F-AF44-BF91-0F373FE28EC2}"/>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107017" y="2019510"/>
            <a:ext cx="2057406" cy="799890"/>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11">
            <a:extLst>
              <a:ext uri="{FF2B5EF4-FFF2-40B4-BE49-F238E27FC236}">
                <a16:creationId xmlns:a16="http://schemas.microsoft.com/office/drawing/2014/main" id="{4F1E19A3-0AB4-7541-9D40-EAF883539D34}"/>
              </a:ext>
            </a:extLst>
          </p:cNvPr>
          <p:cNvSpPr>
            <a:spLocks noGrp="1"/>
          </p:cNvSpPr>
          <p:nvPr>
            <p:ph sz="quarter" idx="10"/>
          </p:nvPr>
        </p:nvSpPr>
        <p:spPr>
          <a:xfrm>
            <a:off x="2518666" y="3505200"/>
            <a:ext cx="3733800" cy="3503982"/>
          </a:xfrm>
        </p:spPr>
        <p:txBody>
          <a:bodyPr/>
          <a:lstStyle/>
          <a:p>
            <a:pPr>
              <a:lnSpc>
                <a:spcPts val="3220"/>
              </a:lnSpc>
              <a:buSzPct val="100000"/>
            </a:pPr>
            <a:r>
              <a:rPr lang="en-US" sz="2200" dirty="0">
                <a:solidFill>
                  <a:schemeClr val="tx2">
                    <a:lumMod val="65000"/>
                    <a:lumOff val="35000"/>
                  </a:schemeClr>
                </a:solidFill>
                <a:hlinkClick r:id="rId5" action="ppaction://hlinksldjump">
                  <a:extLst>
                    <a:ext uri="{A12FA001-AC4F-418D-AE19-62706E023703}">
                      <ahyp:hlinkClr xmlns:ahyp="http://schemas.microsoft.com/office/drawing/2018/hyperlinkcolor" val="tx"/>
                    </a:ext>
                  </a:extLst>
                </a:hlinkClick>
              </a:rPr>
              <a:t>Dynamic Leadership</a:t>
            </a:r>
            <a:endParaRPr lang="en-US" sz="2200" dirty="0">
              <a:solidFill>
                <a:schemeClr val="tx2">
                  <a:lumMod val="65000"/>
                  <a:lumOff val="35000"/>
                </a:schemeClr>
              </a:solidFill>
            </a:endParaRPr>
          </a:p>
          <a:p>
            <a:pPr>
              <a:lnSpc>
                <a:spcPts val="3220"/>
              </a:lnSpc>
              <a:buSzPct val="100000"/>
            </a:pPr>
            <a:r>
              <a:rPr lang="en-US" sz="2200" dirty="0">
                <a:solidFill>
                  <a:schemeClr val="tx2">
                    <a:lumMod val="65000"/>
                    <a:lumOff val="35000"/>
                  </a:schemeClr>
                </a:solidFill>
                <a:hlinkClick r:id="rId6" action="ppaction://hlinksldjump">
                  <a:extLst>
                    <a:ext uri="{A12FA001-AC4F-418D-AE19-62706E023703}">
                      <ahyp:hlinkClr xmlns:ahyp="http://schemas.microsoft.com/office/drawing/2018/hyperlinkcolor" val="tx"/>
                    </a:ext>
                  </a:extLst>
                </a:hlinkClick>
              </a:rPr>
              <a:t>Effective Coaching</a:t>
            </a:r>
            <a:endParaRPr lang="en-US" sz="2200" dirty="0">
              <a:solidFill>
                <a:schemeClr val="tx2">
                  <a:lumMod val="65000"/>
                  <a:lumOff val="35000"/>
                </a:schemeClr>
              </a:solidFill>
            </a:endParaRPr>
          </a:p>
          <a:p>
            <a:pPr>
              <a:lnSpc>
                <a:spcPts val="3220"/>
              </a:lnSpc>
              <a:buSzPct val="100000"/>
            </a:pPr>
            <a:r>
              <a:rPr lang="en-US" sz="2200" dirty="0">
                <a:solidFill>
                  <a:schemeClr val="tx2">
                    <a:lumMod val="65000"/>
                    <a:lumOff val="35000"/>
                  </a:schemeClr>
                </a:solidFill>
                <a:hlinkClick r:id="rId7" action="ppaction://hlinksldjump">
                  <a:extLst>
                    <a:ext uri="{A12FA001-AC4F-418D-AE19-62706E023703}">
                      <ahyp:hlinkClr xmlns:ahyp="http://schemas.microsoft.com/office/drawing/2018/hyperlinkcolor" val="tx"/>
                    </a:ext>
                  </a:extLst>
                </a:hlinkClick>
              </a:rPr>
              <a:t>Engaging Humor</a:t>
            </a:r>
            <a:endParaRPr lang="en-US" sz="2200" dirty="0">
              <a:solidFill>
                <a:schemeClr val="tx2">
                  <a:lumMod val="65000"/>
                  <a:lumOff val="35000"/>
                </a:schemeClr>
              </a:solidFill>
            </a:endParaRPr>
          </a:p>
          <a:p>
            <a:pPr>
              <a:lnSpc>
                <a:spcPts val="3220"/>
              </a:lnSpc>
              <a:buSzPct val="100000"/>
            </a:pPr>
            <a:r>
              <a:rPr lang="en-US" sz="2200" dirty="0">
                <a:solidFill>
                  <a:schemeClr val="tx2">
                    <a:lumMod val="65000"/>
                    <a:lumOff val="35000"/>
                  </a:schemeClr>
                </a:solidFill>
                <a:hlinkClick r:id="rId8" action="ppaction://hlinksldjump">
                  <a:extLst>
                    <a:ext uri="{A12FA001-AC4F-418D-AE19-62706E023703}">
                      <ahyp:hlinkClr xmlns:ahyp="http://schemas.microsoft.com/office/drawing/2018/hyperlinkcolor" val="tx"/>
                    </a:ext>
                  </a:extLst>
                </a:hlinkClick>
              </a:rPr>
              <a:t>Innovative Planning</a:t>
            </a:r>
            <a:endParaRPr lang="en-US" sz="2200" dirty="0">
              <a:solidFill>
                <a:schemeClr val="tx2">
                  <a:lumMod val="65000"/>
                  <a:lumOff val="35000"/>
                </a:schemeClr>
              </a:solidFill>
            </a:endParaRPr>
          </a:p>
          <a:p>
            <a:pPr>
              <a:lnSpc>
                <a:spcPts val="3220"/>
              </a:lnSpc>
              <a:buSzPct val="100000"/>
            </a:pPr>
            <a:r>
              <a:rPr lang="en-US" sz="2200" dirty="0">
                <a:solidFill>
                  <a:schemeClr val="tx2">
                    <a:lumMod val="65000"/>
                    <a:lumOff val="35000"/>
                  </a:schemeClr>
                </a:solidFill>
                <a:hlinkClick r:id="rId9" action="ppaction://hlinksldjump">
                  <a:extLst>
                    <a:ext uri="{A12FA001-AC4F-418D-AE19-62706E023703}">
                      <ahyp:hlinkClr xmlns:ahyp="http://schemas.microsoft.com/office/drawing/2018/hyperlinkcolor" val="tx"/>
                    </a:ext>
                  </a:extLst>
                </a:hlinkClick>
              </a:rPr>
              <a:t>Leadership Development</a:t>
            </a:r>
            <a:endParaRPr lang="en-US" sz="2200" dirty="0">
              <a:solidFill>
                <a:schemeClr val="tx2">
                  <a:lumMod val="65000"/>
                  <a:lumOff val="35000"/>
                </a:schemeClr>
              </a:solidFill>
            </a:endParaRPr>
          </a:p>
        </p:txBody>
      </p:sp>
      <p:sp>
        <p:nvSpPr>
          <p:cNvPr id="9" name="Content Placeholder 12">
            <a:extLst>
              <a:ext uri="{FF2B5EF4-FFF2-40B4-BE49-F238E27FC236}">
                <a16:creationId xmlns:a16="http://schemas.microsoft.com/office/drawing/2014/main" id="{12D68182-7870-154E-8403-2A9FE73D0917}"/>
              </a:ext>
            </a:extLst>
          </p:cNvPr>
          <p:cNvSpPr>
            <a:spLocks noGrp="1"/>
          </p:cNvSpPr>
          <p:nvPr>
            <p:ph sz="quarter" idx="11"/>
          </p:nvPr>
        </p:nvSpPr>
        <p:spPr>
          <a:xfrm>
            <a:off x="6324600" y="3505200"/>
            <a:ext cx="3733800" cy="5181600"/>
          </a:xfrm>
        </p:spPr>
        <p:txBody>
          <a:bodyPr/>
          <a:lstStyle/>
          <a:p>
            <a:pPr>
              <a:lnSpc>
                <a:spcPts val="3220"/>
              </a:lnSpc>
              <a:buSzPct val="100000"/>
            </a:pPr>
            <a:r>
              <a:rPr lang="en-US" sz="2200" dirty="0">
                <a:solidFill>
                  <a:schemeClr val="tx2">
                    <a:lumMod val="65000"/>
                    <a:lumOff val="35000"/>
                  </a:schemeClr>
                </a:solidFill>
                <a:hlinkClick r:id="rId10" action="ppaction://hlinksldjump">
                  <a:extLst>
                    <a:ext uri="{A12FA001-AC4F-418D-AE19-62706E023703}">
                      <ahyp:hlinkClr xmlns:ahyp="http://schemas.microsoft.com/office/drawing/2018/hyperlinkcolor" val="tx"/>
                    </a:ext>
                  </a:extLst>
                </a:hlinkClick>
              </a:rPr>
              <a:t>Motivational Strategies</a:t>
            </a:r>
            <a:endParaRPr lang="en-US" sz="2200" dirty="0">
              <a:solidFill>
                <a:schemeClr val="tx2">
                  <a:lumMod val="65000"/>
                  <a:lumOff val="35000"/>
                </a:schemeClr>
              </a:solidFill>
              <a:hlinkClick r:id="" action="ppaction://noaction">
                <a:extLst>
                  <a:ext uri="{A12FA001-AC4F-418D-AE19-62706E023703}">
                    <ahyp:hlinkClr xmlns:ahyp="http://schemas.microsoft.com/office/drawing/2018/hyperlinkcolor" val="tx"/>
                  </a:ext>
                </a:extLst>
              </a:hlinkClick>
            </a:endParaRPr>
          </a:p>
          <a:p>
            <a:pPr>
              <a:lnSpc>
                <a:spcPts val="3220"/>
              </a:lnSpc>
              <a:buSzPct val="100000"/>
            </a:pPr>
            <a:r>
              <a:rPr lang="en-US" sz="2200" dirty="0">
                <a:solidFill>
                  <a:schemeClr val="tx2">
                    <a:lumMod val="65000"/>
                    <a:lumOff val="35000"/>
                  </a:schemeClr>
                </a:solidFill>
                <a:hlinkClick r:id="" action="ppaction://noaction">
                  <a:extLst>
                    <a:ext uri="{A12FA001-AC4F-418D-AE19-62706E023703}">
                      <ahyp:hlinkClr xmlns:ahyp="http://schemas.microsoft.com/office/drawing/2018/hyperlinkcolor" val="tx"/>
                    </a:ext>
                  </a:extLst>
                </a:hlinkClick>
              </a:rPr>
              <a:t>Persuasive Influence</a:t>
            </a:r>
            <a:endParaRPr lang="en-US" sz="2200" dirty="0">
              <a:solidFill>
                <a:schemeClr val="tx2">
                  <a:lumMod val="65000"/>
                  <a:lumOff val="35000"/>
                </a:schemeClr>
              </a:solidFill>
            </a:endParaRPr>
          </a:p>
          <a:p>
            <a:pPr>
              <a:lnSpc>
                <a:spcPts val="3220"/>
              </a:lnSpc>
              <a:buSzPct val="100000"/>
            </a:pPr>
            <a:r>
              <a:rPr lang="en-US" sz="2200" dirty="0">
                <a:solidFill>
                  <a:schemeClr val="tx2">
                    <a:lumMod val="65000"/>
                    <a:lumOff val="35000"/>
                  </a:schemeClr>
                </a:solidFill>
                <a:hlinkClick r:id="rId11" action="ppaction://hlinksldjump">
                  <a:extLst>
                    <a:ext uri="{A12FA001-AC4F-418D-AE19-62706E023703}">
                      <ahyp:hlinkClr xmlns:ahyp="http://schemas.microsoft.com/office/drawing/2018/hyperlinkcolor" val="tx"/>
                    </a:ext>
                  </a:extLst>
                </a:hlinkClick>
              </a:rPr>
              <a:t>Presentation Mastery</a:t>
            </a:r>
            <a:endParaRPr lang="en-US" sz="2200" dirty="0">
              <a:solidFill>
                <a:schemeClr val="tx2">
                  <a:lumMod val="65000"/>
                  <a:lumOff val="35000"/>
                </a:schemeClr>
              </a:solidFill>
            </a:endParaRPr>
          </a:p>
          <a:p>
            <a:pPr>
              <a:lnSpc>
                <a:spcPts val="3220"/>
              </a:lnSpc>
              <a:buSzPct val="100000"/>
            </a:pPr>
            <a:r>
              <a:rPr lang="en-US" sz="2200" dirty="0">
                <a:solidFill>
                  <a:schemeClr val="tx2">
                    <a:lumMod val="65000"/>
                    <a:lumOff val="35000"/>
                  </a:schemeClr>
                </a:solidFill>
                <a:hlinkClick r:id="rId12" action="ppaction://hlinksldjump">
                  <a:extLst>
                    <a:ext uri="{A12FA001-AC4F-418D-AE19-62706E023703}">
                      <ahyp:hlinkClr xmlns:ahyp="http://schemas.microsoft.com/office/drawing/2018/hyperlinkcolor" val="tx"/>
                    </a:ext>
                  </a:extLst>
                </a:hlinkClick>
              </a:rPr>
              <a:t>Strategic Relationships</a:t>
            </a:r>
            <a:endParaRPr lang="en-US" sz="2200" dirty="0">
              <a:solidFill>
                <a:schemeClr val="tx2">
                  <a:lumMod val="65000"/>
                  <a:lumOff val="35000"/>
                </a:schemeClr>
              </a:solidFill>
            </a:endParaRPr>
          </a:p>
          <a:p>
            <a:pPr>
              <a:lnSpc>
                <a:spcPts val="3220"/>
              </a:lnSpc>
              <a:buSzPct val="100000"/>
            </a:pPr>
            <a:r>
              <a:rPr lang="en-US" sz="2200" dirty="0">
                <a:solidFill>
                  <a:schemeClr val="tx2">
                    <a:lumMod val="65000"/>
                    <a:lumOff val="35000"/>
                  </a:schemeClr>
                </a:solidFill>
                <a:hlinkClick r:id="rId13" action="ppaction://hlinksldjump">
                  <a:extLst>
                    <a:ext uri="{A12FA001-AC4F-418D-AE19-62706E023703}">
                      <ahyp:hlinkClr xmlns:ahyp="http://schemas.microsoft.com/office/drawing/2018/hyperlinkcolor" val="tx"/>
                    </a:ext>
                  </a:extLst>
                </a:hlinkClick>
              </a:rPr>
              <a:t>Team Collaboration</a:t>
            </a:r>
            <a:endParaRPr lang="en-US" sz="2200" dirty="0">
              <a:solidFill>
                <a:schemeClr val="tx2">
                  <a:lumMod val="65000"/>
                  <a:lumOff val="35000"/>
                </a:schemeClr>
              </a:solidFill>
            </a:endParaRPr>
          </a:p>
          <a:p>
            <a:pPr>
              <a:lnSpc>
                <a:spcPts val="3220"/>
              </a:lnSpc>
              <a:buSzPct val="100000"/>
            </a:pPr>
            <a:r>
              <a:rPr lang="en-US" sz="2200" dirty="0">
                <a:solidFill>
                  <a:schemeClr val="tx2">
                    <a:lumMod val="65000"/>
                    <a:lumOff val="35000"/>
                  </a:schemeClr>
                </a:solidFill>
                <a:hlinkClick r:id="rId14" action="ppaction://hlinksldjump">
                  <a:extLst>
                    <a:ext uri="{A12FA001-AC4F-418D-AE19-62706E023703}">
                      <ahyp:hlinkClr xmlns:ahyp="http://schemas.microsoft.com/office/drawing/2018/hyperlinkcolor" val="tx"/>
                    </a:ext>
                  </a:extLst>
                </a:hlinkClick>
              </a:rPr>
              <a:t>Visionary Communication</a:t>
            </a:r>
            <a:endParaRPr lang="en-US" sz="2200" dirty="0">
              <a:solidFill>
                <a:schemeClr val="tx2">
                  <a:lumMod val="65000"/>
                  <a:lumOff val="35000"/>
                </a:schemeClr>
              </a:solidFill>
            </a:endParaRPr>
          </a:p>
        </p:txBody>
      </p:sp>
      <p:sp>
        <p:nvSpPr>
          <p:cNvPr id="12" name="Rectangle: Rounded Corners 8">
            <a:hlinkClick r:id="rId15" action="ppaction://hlinksldjump"/>
            <a:extLst>
              <a:ext uri="{FF2B5EF4-FFF2-40B4-BE49-F238E27FC236}">
                <a16:creationId xmlns:a16="http://schemas.microsoft.com/office/drawing/2014/main" id="{A6991381-050B-2240-AA23-720CFF2EEB65}"/>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extLst>
      <p:ext uri="{BB962C8B-B14F-4D97-AF65-F5344CB8AC3E}">
        <p14:creationId xmlns:p14="http://schemas.microsoft.com/office/powerpoint/2010/main" val="207708915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3200" dirty="0"/>
              <a:t>Dynamic Leadership</a:t>
            </a:r>
          </a:p>
        </p:txBody>
      </p:sp>
      <p:sp>
        <p:nvSpPr>
          <p:cNvPr id="2" name="Slide Number Placeholder 1">
            <a:extLst>
              <a:ext uri="{FF2B5EF4-FFF2-40B4-BE49-F238E27FC236}">
                <a16:creationId xmlns:a16="http://schemas.microsoft.com/office/drawing/2014/main" id="{4617BF7A-6AC5-0544-BC50-8899714F1939}"/>
              </a:ext>
            </a:extLst>
          </p:cNvPr>
          <p:cNvSpPr>
            <a:spLocks noGrp="1"/>
          </p:cNvSpPr>
          <p:nvPr>
            <p:ph type="sldNum" sz="quarter" idx="12"/>
          </p:nvPr>
        </p:nvSpPr>
        <p:spPr/>
        <p:txBody>
          <a:bodyPr/>
          <a:lstStyle/>
          <a:p>
            <a:fld id="{7EF95511-1383-7F40-B122-BB50A232E969}" type="slidenum">
              <a:rPr lang="en-US" smtClean="0"/>
              <a:t>17</a:t>
            </a:fld>
            <a:endParaRPr lang="en-US" dirty="0"/>
          </a:p>
        </p:txBody>
      </p:sp>
      <p:sp>
        <p:nvSpPr>
          <p:cNvPr id="13" name="Rectangle 12">
            <a:extLst>
              <a:ext uri="{FF2B5EF4-FFF2-40B4-BE49-F238E27FC236}">
                <a16:creationId xmlns:a16="http://schemas.microsoft.com/office/drawing/2014/main" id="{ACA724BD-18D4-254B-B9B6-886ACF876F18}"/>
              </a:ext>
            </a:extLst>
          </p:cNvPr>
          <p:cNvSpPr/>
          <p:nvPr/>
        </p:nvSpPr>
        <p:spPr>
          <a:xfrm>
            <a:off x="5867400" y="0"/>
            <a:ext cx="6324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5D8C489-1680-0047-B63F-E70025F0892E}"/>
              </a:ext>
            </a:extLst>
          </p:cNvPr>
          <p:cNvSpPr/>
          <p:nvPr/>
        </p:nvSpPr>
        <p:spPr>
          <a:xfrm>
            <a:off x="7467600" y="1601409"/>
            <a:ext cx="3657600" cy="37867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400" b="1" dirty="0">
                <a:solidFill>
                  <a:srgbClr val="004165"/>
                </a:solidFill>
              </a:rPr>
              <a:t>Main skills built:</a:t>
            </a:r>
          </a:p>
          <a:p>
            <a:pPr marL="742950" lvl="1" indent="-285750">
              <a:spcBef>
                <a:spcPts val="600"/>
              </a:spcBef>
              <a:buFont typeface="Arial" panose="020B0604020202020204" pitchFamily="34" charset="0"/>
              <a:buChar char="•"/>
            </a:pPr>
            <a:r>
              <a:rPr lang="en-US" sz="2000" dirty="0">
                <a:solidFill>
                  <a:srgbClr val="004165"/>
                </a:solidFill>
              </a:rPr>
              <a:t>Public speaking</a:t>
            </a:r>
          </a:p>
          <a:p>
            <a:pPr marL="742950" lvl="1" indent="-285750">
              <a:spcBef>
                <a:spcPts val="600"/>
              </a:spcBef>
              <a:buFont typeface="Arial" panose="020B0604020202020204" pitchFamily="34" charset="0"/>
              <a:buChar char="•"/>
            </a:pPr>
            <a:r>
              <a:rPr lang="en-US" sz="2000" dirty="0">
                <a:solidFill>
                  <a:srgbClr val="004165"/>
                </a:solidFill>
              </a:rPr>
              <a:t>Interpersonal </a:t>
            </a:r>
            <a:br>
              <a:rPr lang="en-US" sz="2000" dirty="0">
                <a:solidFill>
                  <a:srgbClr val="004165"/>
                </a:solidFill>
              </a:rPr>
            </a:br>
            <a:r>
              <a:rPr lang="en-US" sz="2000" dirty="0">
                <a:solidFill>
                  <a:srgbClr val="004165"/>
                </a:solidFill>
              </a:rPr>
              <a:t>communication</a:t>
            </a:r>
          </a:p>
          <a:p>
            <a:pPr marL="742950" lvl="1" indent="-285750">
              <a:spcBef>
                <a:spcPts val="600"/>
              </a:spcBef>
              <a:buFont typeface="Arial" panose="020B0604020202020204" pitchFamily="34" charset="0"/>
              <a:buChar char="•"/>
            </a:pPr>
            <a:r>
              <a:rPr lang="en-US" sz="2000" dirty="0">
                <a:solidFill>
                  <a:srgbClr val="004165"/>
                </a:solidFill>
              </a:rPr>
              <a:t>Management  </a:t>
            </a:r>
          </a:p>
          <a:p>
            <a:pPr marL="742950" lvl="1" indent="-285750">
              <a:spcBef>
                <a:spcPts val="600"/>
              </a:spcBef>
              <a:buFont typeface="Arial" panose="020B0604020202020204" pitchFamily="34" charset="0"/>
              <a:buChar char="•"/>
            </a:pPr>
            <a:endParaRPr lang="en-US" dirty="0">
              <a:solidFill>
                <a:srgbClr val="004165"/>
              </a:solidFill>
            </a:endParaRPr>
          </a:p>
          <a:p>
            <a:pPr>
              <a:spcBef>
                <a:spcPts val="600"/>
              </a:spcBef>
            </a:pPr>
            <a:r>
              <a:rPr lang="en-US" sz="2400" b="1" dirty="0">
                <a:solidFill>
                  <a:srgbClr val="004165"/>
                </a:solidFill>
              </a:rPr>
              <a:t>Additional skills built:</a:t>
            </a:r>
          </a:p>
          <a:p>
            <a:pPr marL="742950" lvl="1" indent="-285750">
              <a:spcBef>
                <a:spcPts val="600"/>
              </a:spcBef>
              <a:buFont typeface="Arial" panose="020B0604020202020204" pitchFamily="34" charset="0"/>
              <a:buChar char="•"/>
            </a:pPr>
            <a:r>
              <a:rPr lang="en-US" sz="2000" dirty="0">
                <a:solidFill>
                  <a:srgbClr val="004165"/>
                </a:solidFill>
              </a:rPr>
              <a:t>Strategic leadership</a:t>
            </a:r>
          </a:p>
          <a:p>
            <a:pPr marL="742950" lvl="1" indent="-285750">
              <a:spcBef>
                <a:spcPts val="600"/>
              </a:spcBef>
              <a:buFont typeface="Arial" panose="020B0604020202020204" pitchFamily="34" charset="0"/>
              <a:buChar char="•"/>
            </a:pPr>
            <a:r>
              <a:rPr lang="en-US" sz="2000" dirty="0">
                <a:solidFill>
                  <a:srgbClr val="004165"/>
                </a:solidFill>
              </a:rPr>
              <a:t>Conflict resolution</a:t>
            </a:r>
          </a:p>
        </p:txBody>
      </p:sp>
      <p:sp>
        <p:nvSpPr>
          <p:cNvPr id="15" name="Rectangle: Rounded Corners 7">
            <a:hlinkClick r:id="rId3" action="ppaction://hlinksldjump"/>
            <a:extLst>
              <a:ext uri="{FF2B5EF4-FFF2-40B4-BE49-F238E27FC236}">
                <a16:creationId xmlns:a16="http://schemas.microsoft.com/office/drawing/2014/main" id="{8F62CF3B-7662-DE4D-B782-9361CA445A6A}"/>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pic>
        <p:nvPicPr>
          <p:cNvPr id="16" name="Picture 15">
            <a:extLst>
              <a:ext uri="{FF2B5EF4-FFF2-40B4-BE49-F238E27FC236}">
                <a16:creationId xmlns:a16="http://schemas.microsoft.com/office/drawing/2014/main" id="{3B8B4251-AF50-4742-A26C-E8BEAAD49D7F}"/>
              </a:ext>
            </a:extLst>
          </p:cNvPr>
          <p:cNvPicPr>
            <a:picLocks/>
          </p:cNvPicPr>
          <p:nvPr/>
        </p:nvPicPr>
        <p:blipFill>
          <a:blip r:embed="rId4" cstate="email">
            <a:extLst>
              <a:ext uri="{28A0092B-C50C-407E-A947-70E740481C1C}">
                <a14:useLocalDpi xmlns:a14="http://schemas.microsoft.com/office/drawing/2010/main" val="0"/>
              </a:ext>
            </a:extLst>
          </a:blip>
          <a:stretch>
            <a:fillRect/>
          </a:stretch>
        </p:blipFill>
        <p:spPr>
          <a:xfrm>
            <a:off x="10210800" y="114301"/>
            <a:ext cx="1801368" cy="411480"/>
          </a:xfrm>
          <a:prstGeom prst="rect">
            <a:avLst/>
          </a:prstGeom>
        </p:spPr>
      </p:pic>
      <p:graphicFrame>
        <p:nvGraphicFramePr>
          <p:cNvPr id="17" name="Diagram 16">
            <a:extLst>
              <a:ext uri="{FF2B5EF4-FFF2-40B4-BE49-F238E27FC236}">
                <a16:creationId xmlns:a16="http://schemas.microsoft.com/office/drawing/2014/main" id="{AC40E2C9-C994-FE4E-8E33-BE6B9C7BCC1F}"/>
              </a:ext>
            </a:extLst>
          </p:cNvPr>
          <p:cNvGraphicFramePr/>
          <p:nvPr>
            <p:extLst>
              <p:ext uri="{D42A27DB-BD31-4B8C-83A1-F6EECF244321}">
                <p14:modId xmlns:p14="http://schemas.microsoft.com/office/powerpoint/2010/main" val="1892657805"/>
              </p:ext>
            </p:extLst>
          </p:nvPr>
        </p:nvGraphicFramePr>
        <p:xfrm>
          <a:off x="963930" y="1752600"/>
          <a:ext cx="4800600" cy="377386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8" name="Picture 17">
            <a:extLst>
              <a:ext uri="{FF2B5EF4-FFF2-40B4-BE49-F238E27FC236}">
                <a16:creationId xmlns:a16="http://schemas.microsoft.com/office/drawing/2014/main" id="{77EA0AB1-C9DE-E14B-8157-3E936129E0C1}"/>
              </a:ext>
            </a:extLst>
          </p:cNvPr>
          <p:cNvPicPr>
            <a:picLocks noChangeAspect="1"/>
          </p:cNvPicPr>
          <p:nvPr/>
        </p:nvPicPr>
        <p:blipFill>
          <a:blip r:embed="rId10" cstate="email">
            <a:extLst>
              <a:ext uri="{28A0092B-C50C-407E-A947-70E740481C1C}">
                <a14:useLocalDpi xmlns:a14="http://schemas.microsoft.com/office/drawing/2010/main" val="0"/>
              </a:ext>
            </a:extLst>
          </a:blip>
          <a:srcRect/>
          <a:stretch/>
        </p:blipFill>
        <p:spPr>
          <a:xfrm>
            <a:off x="1116330" y="1524000"/>
            <a:ext cx="937657" cy="937657"/>
          </a:xfrm>
          <a:prstGeom prst="rect">
            <a:avLst/>
          </a:prstGeom>
        </p:spPr>
      </p:pic>
    </p:spTree>
    <p:extLst>
      <p:ext uri="{BB962C8B-B14F-4D97-AF65-F5344CB8AC3E}">
        <p14:creationId xmlns:p14="http://schemas.microsoft.com/office/powerpoint/2010/main" val="252867965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3200" dirty="0"/>
              <a:t>Effective Coaching</a:t>
            </a:r>
            <a:br>
              <a:rPr lang="en-US" sz="3200" dirty="0"/>
            </a:br>
            <a:endParaRPr lang="en-US" sz="3200" dirty="0"/>
          </a:p>
        </p:txBody>
      </p:sp>
      <p:sp>
        <p:nvSpPr>
          <p:cNvPr id="2" name="Slide Number Placeholder 1">
            <a:extLst>
              <a:ext uri="{FF2B5EF4-FFF2-40B4-BE49-F238E27FC236}">
                <a16:creationId xmlns:a16="http://schemas.microsoft.com/office/drawing/2014/main" id="{4617BF7A-6AC5-0544-BC50-8899714F1939}"/>
              </a:ext>
            </a:extLst>
          </p:cNvPr>
          <p:cNvSpPr>
            <a:spLocks noGrp="1"/>
          </p:cNvSpPr>
          <p:nvPr>
            <p:ph type="sldNum" sz="quarter" idx="12"/>
          </p:nvPr>
        </p:nvSpPr>
        <p:spPr/>
        <p:txBody>
          <a:bodyPr/>
          <a:lstStyle/>
          <a:p>
            <a:fld id="{7EF95511-1383-7F40-B122-BB50A232E969}" type="slidenum">
              <a:rPr lang="en-US" smtClean="0"/>
              <a:t>18</a:t>
            </a:fld>
            <a:endParaRPr lang="en-US" dirty="0"/>
          </a:p>
        </p:txBody>
      </p:sp>
      <p:sp>
        <p:nvSpPr>
          <p:cNvPr id="13" name="Rectangle 12">
            <a:extLst>
              <a:ext uri="{FF2B5EF4-FFF2-40B4-BE49-F238E27FC236}">
                <a16:creationId xmlns:a16="http://schemas.microsoft.com/office/drawing/2014/main" id="{ACA724BD-18D4-254B-B9B6-886ACF876F18}"/>
              </a:ext>
            </a:extLst>
          </p:cNvPr>
          <p:cNvSpPr/>
          <p:nvPr/>
        </p:nvSpPr>
        <p:spPr>
          <a:xfrm>
            <a:off x="5867400" y="0"/>
            <a:ext cx="6324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7A89485-B723-964C-A1F7-C9BF59A1B0B8}"/>
              </a:ext>
            </a:extLst>
          </p:cNvPr>
          <p:cNvSpPr/>
          <p:nvPr/>
        </p:nvSpPr>
        <p:spPr>
          <a:xfrm>
            <a:off x="7479229" y="1601409"/>
            <a:ext cx="3657600" cy="37867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400" b="1" dirty="0">
                <a:solidFill>
                  <a:srgbClr val="004165"/>
                </a:solidFill>
              </a:rPr>
              <a:t>Main skills built:</a:t>
            </a:r>
          </a:p>
          <a:p>
            <a:pPr marL="742950" lvl="1" indent="-285750">
              <a:spcBef>
                <a:spcPts val="600"/>
              </a:spcBef>
              <a:buFont typeface="Arial" panose="020B0604020202020204" pitchFamily="34" charset="0"/>
              <a:buChar char="•"/>
            </a:pPr>
            <a:r>
              <a:rPr lang="en-US" sz="2000" dirty="0">
                <a:solidFill>
                  <a:srgbClr val="004165"/>
                </a:solidFill>
              </a:rPr>
              <a:t>Public speaking</a:t>
            </a:r>
          </a:p>
          <a:p>
            <a:pPr marL="742950" lvl="1" indent="-285750">
              <a:spcBef>
                <a:spcPts val="600"/>
              </a:spcBef>
              <a:buFont typeface="Arial" panose="020B0604020202020204" pitchFamily="34" charset="0"/>
              <a:buChar char="•"/>
            </a:pPr>
            <a:r>
              <a:rPr lang="en-US" sz="2000" dirty="0">
                <a:solidFill>
                  <a:srgbClr val="004165"/>
                </a:solidFill>
              </a:rPr>
              <a:t>Interpersonal </a:t>
            </a:r>
            <a:br>
              <a:rPr lang="en-US" sz="2000" dirty="0">
                <a:solidFill>
                  <a:srgbClr val="004165"/>
                </a:solidFill>
              </a:rPr>
            </a:br>
            <a:r>
              <a:rPr lang="en-US" sz="2000" dirty="0">
                <a:solidFill>
                  <a:srgbClr val="004165"/>
                </a:solidFill>
              </a:rPr>
              <a:t>communication</a:t>
            </a:r>
          </a:p>
          <a:p>
            <a:pPr marL="742950" lvl="1" indent="-285750">
              <a:spcBef>
                <a:spcPts val="600"/>
              </a:spcBef>
              <a:buFont typeface="Arial" panose="020B0604020202020204" pitchFamily="34" charset="0"/>
              <a:buChar char="•"/>
            </a:pPr>
            <a:r>
              <a:rPr lang="en-US" sz="2000" dirty="0">
                <a:solidFill>
                  <a:srgbClr val="004165"/>
                </a:solidFill>
              </a:rPr>
              <a:t>Strategic leadership </a:t>
            </a:r>
          </a:p>
          <a:p>
            <a:pPr marL="742950" lvl="1" indent="-285750">
              <a:spcBef>
                <a:spcPts val="600"/>
              </a:spcBef>
              <a:buFont typeface="Arial" panose="020B0604020202020204" pitchFamily="34" charset="0"/>
              <a:buChar char="•"/>
            </a:pPr>
            <a:endParaRPr lang="en-US" dirty="0">
              <a:solidFill>
                <a:srgbClr val="004165"/>
              </a:solidFill>
            </a:endParaRPr>
          </a:p>
          <a:p>
            <a:pPr>
              <a:spcBef>
                <a:spcPts val="600"/>
              </a:spcBef>
            </a:pPr>
            <a:r>
              <a:rPr lang="en-US" sz="2400" b="1" dirty="0">
                <a:solidFill>
                  <a:srgbClr val="004165"/>
                </a:solidFill>
              </a:rPr>
              <a:t>Additional skills built:</a:t>
            </a:r>
          </a:p>
          <a:p>
            <a:pPr marL="742950" lvl="1" indent="-285750">
              <a:spcBef>
                <a:spcPts val="600"/>
              </a:spcBef>
              <a:buFont typeface="Arial" panose="020B0604020202020204" pitchFamily="34" charset="0"/>
              <a:buChar char="•"/>
            </a:pPr>
            <a:r>
              <a:rPr lang="en-US" sz="2000" dirty="0">
                <a:solidFill>
                  <a:srgbClr val="004165"/>
                </a:solidFill>
              </a:rPr>
              <a:t>Coaching</a:t>
            </a:r>
          </a:p>
          <a:p>
            <a:pPr marL="742950" lvl="1" indent="-285750">
              <a:spcBef>
                <a:spcPts val="600"/>
              </a:spcBef>
              <a:buFont typeface="Arial" panose="020B0604020202020204" pitchFamily="34" charset="0"/>
              <a:buChar char="•"/>
            </a:pPr>
            <a:r>
              <a:rPr lang="en-US" sz="2000" dirty="0">
                <a:solidFill>
                  <a:srgbClr val="004165"/>
                </a:solidFill>
              </a:rPr>
              <a:t>Leadership</a:t>
            </a:r>
          </a:p>
        </p:txBody>
      </p:sp>
      <p:sp>
        <p:nvSpPr>
          <p:cNvPr id="17" name="Rectangle: Rounded Corners 13">
            <a:hlinkClick r:id="rId3" action="ppaction://hlinksldjump"/>
            <a:extLst>
              <a:ext uri="{FF2B5EF4-FFF2-40B4-BE49-F238E27FC236}">
                <a16:creationId xmlns:a16="http://schemas.microsoft.com/office/drawing/2014/main" id="{F659666F-2E20-5148-B46E-0F87ABD3207A}"/>
              </a:ext>
            </a:extLst>
          </p:cNvPr>
          <p:cNvSpPr/>
          <p:nvPr/>
        </p:nvSpPr>
        <p:spPr>
          <a:xfrm>
            <a:off x="307109"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pic>
        <p:nvPicPr>
          <p:cNvPr id="20" name="Picture 19">
            <a:extLst>
              <a:ext uri="{FF2B5EF4-FFF2-40B4-BE49-F238E27FC236}">
                <a16:creationId xmlns:a16="http://schemas.microsoft.com/office/drawing/2014/main" id="{F17D9FC0-EBF5-3147-80FE-179D4717D8E3}"/>
              </a:ext>
            </a:extLst>
          </p:cNvPr>
          <p:cNvPicPr>
            <a:picLocks/>
          </p:cNvPicPr>
          <p:nvPr/>
        </p:nvPicPr>
        <p:blipFill>
          <a:blip r:embed="rId4" cstate="email">
            <a:extLst>
              <a:ext uri="{28A0092B-C50C-407E-A947-70E740481C1C}">
                <a14:useLocalDpi xmlns:a14="http://schemas.microsoft.com/office/drawing/2010/main" val="0"/>
              </a:ext>
            </a:extLst>
          </a:blip>
          <a:stretch>
            <a:fillRect/>
          </a:stretch>
        </p:blipFill>
        <p:spPr>
          <a:xfrm>
            <a:off x="10210800" y="114301"/>
            <a:ext cx="1801368" cy="411480"/>
          </a:xfrm>
          <a:prstGeom prst="rect">
            <a:avLst/>
          </a:prstGeom>
        </p:spPr>
      </p:pic>
      <p:graphicFrame>
        <p:nvGraphicFramePr>
          <p:cNvPr id="23" name="Diagram 22">
            <a:extLst>
              <a:ext uri="{FF2B5EF4-FFF2-40B4-BE49-F238E27FC236}">
                <a16:creationId xmlns:a16="http://schemas.microsoft.com/office/drawing/2014/main" id="{DCBB345E-4E20-C14F-A6B2-F5298514CA08}"/>
              </a:ext>
            </a:extLst>
          </p:cNvPr>
          <p:cNvGraphicFramePr/>
          <p:nvPr>
            <p:extLst>
              <p:ext uri="{D42A27DB-BD31-4B8C-83A1-F6EECF244321}">
                <p14:modId xmlns:p14="http://schemas.microsoft.com/office/powerpoint/2010/main" val="2565038764"/>
              </p:ext>
            </p:extLst>
          </p:nvPr>
        </p:nvGraphicFramePr>
        <p:xfrm>
          <a:off x="963930" y="1752600"/>
          <a:ext cx="4800600" cy="377386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24" name="Picture 23">
            <a:extLst>
              <a:ext uri="{FF2B5EF4-FFF2-40B4-BE49-F238E27FC236}">
                <a16:creationId xmlns:a16="http://schemas.microsoft.com/office/drawing/2014/main" id="{BFBBEF3F-AF89-2045-8C65-3C02E193990C}"/>
              </a:ext>
            </a:extLst>
          </p:cNvPr>
          <p:cNvPicPr>
            <a:picLocks noChangeAspect="1"/>
          </p:cNvPicPr>
          <p:nvPr/>
        </p:nvPicPr>
        <p:blipFill>
          <a:blip r:embed="rId10" cstate="email">
            <a:extLst>
              <a:ext uri="{28A0092B-C50C-407E-A947-70E740481C1C}">
                <a14:useLocalDpi xmlns:a14="http://schemas.microsoft.com/office/drawing/2010/main" val="0"/>
              </a:ext>
            </a:extLst>
          </a:blip>
          <a:srcRect/>
          <a:stretch/>
        </p:blipFill>
        <p:spPr>
          <a:xfrm>
            <a:off x="1116330" y="1524000"/>
            <a:ext cx="937657" cy="937657"/>
          </a:xfrm>
          <a:prstGeom prst="rect">
            <a:avLst/>
          </a:prstGeom>
        </p:spPr>
      </p:pic>
    </p:spTree>
    <p:extLst>
      <p:ext uri="{BB962C8B-B14F-4D97-AF65-F5344CB8AC3E}">
        <p14:creationId xmlns:p14="http://schemas.microsoft.com/office/powerpoint/2010/main" val="260613421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3200" dirty="0"/>
              <a:t>Engaging Humor</a:t>
            </a:r>
          </a:p>
        </p:txBody>
      </p:sp>
      <p:sp>
        <p:nvSpPr>
          <p:cNvPr id="2" name="Slide Number Placeholder 1">
            <a:extLst>
              <a:ext uri="{FF2B5EF4-FFF2-40B4-BE49-F238E27FC236}">
                <a16:creationId xmlns:a16="http://schemas.microsoft.com/office/drawing/2014/main" id="{4617BF7A-6AC5-0544-BC50-8899714F1939}"/>
              </a:ext>
            </a:extLst>
          </p:cNvPr>
          <p:cNvSpPr>
            <a:spLocks noGrp="1"/>
          </p:cNvSpPr>
          <p:nvPr>
            <p:ph type="sldNum" sz="quarter" idx="12"/>
          </p:nvPr>
        </p:nvSpPr>
        <p:spPr/>
        <p:txBody>
          <a:bodyPr/>
          <a:lstStyle/>
          <a:p>
            <a:fld id="{7EF95511-1383-7F40-B122-BB50A232E969}" type="slidenum">
              <a:rPr lang="en-US" smtClean="0"/>
              <a:t>19</a:t>
            </a:fld>
            <a:endParaRPr lang="en-US" dirty="0"/>
          </a:p>
        </p:txBody>
      </p:sp>
      <p:sp>
        <p:nvSpPr>
          <p:cNvPr id="13" name="Rectangle 12">
            <a:extLst>
              <a:ext uri="{FF2B5EF4-FFF2-40B4-BE49-F238E27FC236}">
                <a16:creationId xmlns:a16="http://schemas.microsoft.com/office/drawing/2014/main" id="{ACA724BD-18D4-254B-B9B6-886ACF876F18}"/>
              </a:ext>
            </a:extLst>
          </p:cNvPr>
          <p:cNvSpPr/>
          <p:nvPr/>
        </p:nvSpPr>
        <p:spPr>
          <a:xfrm>
            <a:off x="5867400" y="0"/>
            <a:ext cx="6324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1" name="Diagram 10">
            <a:extLst>
              <a:ext uri="{FF2B5EF4-FFF2-40B4-BE49-F238E27FC236}">
                <a16:creationId xmlns:a16="http://schemas.microsoft.com/office/drawing/2014/main" id="{09ABC81F-B13A-6B4F-AC0E-B33030431764}"/>
              </a:ext>
            </a:extLst>
          </p:cNvPr>
          <p:cNvGraphicFramePr/>
          <p:nvPr>
            <p:extLst>
              <p:ext uri="{D42A27DB-BD31-4B8C-83A1-F6EECF244321}">
                <p14:modId xmlns:p14="http://schemas.microsoft.com/office/powerpoint/2010/main" val="4209247460"/>
              </p:ext>
            </p:extLst>
          </p:nvPr>
        </p:nvGraphicFramePr>
        <p:xfrm>
          <a:off x="963930" y="1752600"/>
          <a:ext cx="4800600" cy="37738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11">
            <a:extLst>
              <a:ext uri="{FF2B5EF4-FFF2-40B4-BE49-F238E27FC236}">
                <a16:creationId xmlns:a16="http://schemas.microsoft.com/office/drawing/2014/main" id="{350D6503-AFD0-1948-B487-AE5AA8FB8A9E}"/>
              </a:ext>
            </a:extLst>
          </p:cNvPr>
          <p:cNvPicPr>
            <a:picLocks noChangeAspect="1"/>
          </p:cNvPicPr>
          <p:nvPr/>
        </p:nvPicPr>
        <p:blipFill>
          <a:blip r:embed="rId8" cstate="email">
            <a:extLst>
              <a:ext uri="{28A0092B-C50C-407E-A947-70E740481C1C}">
                <a14:useLocalDpi xmlns:a14="http://schemas.microsoft.com/office/drawing/2010/main" val="0"/>
              </a:ext>
            </a:extLst>
          </a:blip>
          <a:srcRect/>
          <a:stretch/>
        </p:blipFill>
        <p:spPr>
          <a:xfrm>
            <a:off x="1116330" y="1524000"/>
            <a:ext cx="937657" cy="937657"/>
          </a:xfrm>
          <a:prstGeom prst="rect">
            <a:avLst/>
          </a:prstGeom>
        </p:spPr>
      </p:pic>
      <p:sp>
        <p:nvSpPr>
          <p:cNvPr id="14" name="Rectangle 13">
            <a:extLst>
              <a:ext uri="{FF2B5EF4-FFF2-40B4-BE49-F238E27FC236}">
                <a16:creationId xmlns:a16="http://schemas.microsoft.com/office/drawing/2014/main" id="{566D253E-922C-C84C-AFF3-076EE542D166}"/>
              </a:ext>
            </a:extLst>
          </p:cNvPr>
          <p:cNvSpPr/>
          <p:nvPr/>
        </p:nvSpPr>
        <p:spPr>
          <a:xfrm>
            <a:off x="7570470" y="1601409"/>
            <a:ext cx="3657600" cy="37867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400" b="1" dirty="0">
                <a:solidFill>
                  <a:srgbClr val="004165"/>
                </a:solidFill>
              </a:rPr>
              <a:t>Main skills built:</a:t>
            </a:r>
          </a:p>
          <a:p>
            <a:pPr marL="742950" lvl="1" indent="-285750">
              <a:spcBef>
                <a:spcPts val="600"/>
              </a:spcBef>
              <a:buFont typeface="Arial" panose="020B0604020202020204" pitchFamily="34" charset="0"/>
              <a:buChar char="•"/>
            </a:pPr>
            <a:r>
              <a:rPr lang="en-US" sz="2000" dirty="0">
                <a:solidFill>
                  <a:srgbClr val="004165"/>
                </a:solidFill>
              </a:rPr>
              <a:t>Public speaking</a:t>
            </a:r>
          </a:p>
          <a:p>
            <a:pPr marL="742950" lvl="1" indent="-285750">
              <a:spcBef>
                <a:spcPts val="600"/>
              </a:spcBef>
              <a:buFont typeface="Arial" panose="020B0604020202020204" pitchFamily="34" charset="0"/>
              <a:buChar char="•"/>
            </a:pPr>
            <a:endParaRPr lang="en-US" dirty="0">
              <a:solidFill>
                <a:srgbClr val="004165"/>
              </a:solidFill>
            </a:endParaRPr>
          </a:p>
          <a:p>
            <a:pPr>
              <a:spcBef>
                <a:spcPts val="600"/>
              </a:spcBef>
            </a:pPr>
            <a:r>
              <a:rPr lang="en-US" sz="2400" b="1" dirty="0">
                <a:solidFill>
                  <a:srgbClr val="004165"/>
                </a:solidFill>
              </a:rPr>
              <a:t>Additional skills built:</a:t>
            </a:r>
          </a:p>
          <a:p>
            <a:pPr marL="742950" lvl="1" indent="-285750">
              <a:spcBef>
                <a:spcPts val="600"/>
              </a:spcBef>
              <a:buFont typeface="Arial" panose="020B0604020202020204" pitchFamily="34" charset="0"/>
              <a:buChar char="•"/>
            </a:pPr>
            <a:r>
              <a:rPr lang="en-US" sz="2000" dirty="0">
                <a:solidFill>
                  <a:srgbClr val="004165"/>
                </a:solidFill>
              </a:rPr>
              <a:t>Speech writing</a:t>
            </a:r>
          </a:p>
        </p:txBody>
      </p:sp>
      <p:sp>
        <p:nvSpPr>
          <p:cNvPr id="15" name="Rectangle: Rounded Corners 12">
            <a:hlinkClick r:id="rId9" action="ppaction://hlinksldjump"/>
            <a:extLst>
              <a:ext uri="{FF2B5EF4-FFF2-40B4-BE49-F238E27FC236}">
                <a16:creationId xmlns:a16="http://schemas.microsoft.com/office/drawing/2014/main" id="{36EE2A11-7126-F34C-8A08-09692079BEDB}"/>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pic>
        <p:nvPicPr>
          <p:cNvPr id="18" name="Picture 17">
            <a:extLst>
              <a:ext uri="{FF2B5EF4-FFF2-40B4-BE49-F238E27FC236}">
                <a16:creationId xmlns:a16="http://schemas.microsoft.com/office/drawing/2014/main" id="{9B0711CB-FC4A-834D-927C-EEC2168B626E}"/>
              </a:ext>
            </a:extLst>
          </p:cNvPr>
          <p:cNvPicPr>
            <a:picLocks/>
          </p:cNvPicPr>
          <p:nvPr/>
        </p:nvPicPr>
        <p:blipFill>
          <a:blip r:embed="rId10" cstate="email">
            <a:extLst>
              <a:ext uri="{28A0092B-C50C-407E-A947-70E740481C1C}">
                <a14:useLocalDpi xmlns:a14="http://schemas.microsoft.com/office/drawing/2010/main" val="0"/>
              </a:ext>
            </a:extLst>
          </a:blip>
          <a:stretch>
            <a:fillRect/>
          </a:stretch>
        </p:blipFill>
        <p:spPr>
          <a:xfrm>
            <a:off x="10210800" y="114301"/>
            <a:ext cx="1801368" cy="411480"/>
          </a:xfrm>
          <a:prstGeom prst="rect">
            <a:avLst/>
          </a:prstGeom>
        </p:spPr>
      </p:pic>
    </p:spTree>
    <p:extLst>
      <p:ext uri="{BB962C8B-B14F-4D97-AF65-F5344CB8AC3E}">
        <p14:creationId xmlns:p14="http://schemas.microsoft.com/office/powerpoint/2010/main" val="22579097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prstGeom prst="rect">
            <a:avLst/>
          </a:prstGeom>
        </p:spPr>
        <p:txBody>
          <a:bodyPr>
            <a:normAutofit/>
          </a:bodyPr>
          <a:lstStyle/>
          <a:p>
            <a:r>
              <a:rPr lang="en-US" sz="3200" dirty="0"/>
              <a:t>Agenda</a:t>
            </a:r>
          </a:p>
        </p:txBody>
      </p:sp>
      <p:sp>
        <p:nvSpPr>
          <p:cNvPr id="7" name="Content Placeholder 5">
            <a:extLst>
              <a:ext uri="{FF2B5EF4-FFF2-40B4-BE49-F238E27FC236}">
                <a16:creationId xmlns:a16="http://schemas.microsoft.com/office/drawing/2014/main" id="{36E3878D-81FA-EC46-9A4C-DB2418C45AA8}"/>
              </a:ext>
            </a:extLst>
          </p:cNvPr>
          <p:cNvSpPr>
            <a:spLocks noGrp="1"/>
          </p:cNvSpPr>
          <p:nvPr>
            <p:ph idx="1"/>
          </p:nvPr>
        </p:nvSpPr>
        <p:spPr>
          <a:xfrm>
            <a:off x="990600" y="1604155"/>
            <a:ext cx="8153400" cy="5101445"/>
          </a:xfrm>
          <a:prstGeom prst="rect">
            <a:avLst/>
          </a:prstGeom>
        </p:spPr>
        <p:txBody>
          <a:bodyPr>
            <a:normAutofit/>
          </a:bodyPr>
          <a:lstStyle/>
          <a:p>
            <a:pPr>
              <a:lnSpc>
                <a:spcPts val="3800"/>
              </a:lnSpc>
            </a:pPr>
            <a:r>
              <a:rPr lang="en-US" sz="3000" dirty="0">
                <a:hlinkClick r:id="rId3" action="ppaction://hlinksldjump">
                  <a:extLst>
                    <a:ext uri="{A12FA001-AC4F-418D-AE19-62706E023703}">
                      <ahyp:hlinkClr xmlns:ahyp="http://schemas.microsoft.com/office/drawing/2018/hyperlinkcolor" val="tx"/>
                    </a:ext>
                  </a:extLst>
                </a:hlinkClick>
              </a:rPr>
              <a:t>Your goals</a:t>
            </a:r>
            <a:endParaRPr lang="en-US" sz="3000" dirty="0"/>
          </a:p>
          <a:p>
            <a:pPr>
              <a:lnSpc>
                <a:spcPts val="3800"/>
              </a:lnSpc>
              <a:spcBef>
                <a:spcPts val="672"/>
              </a:spcBef>
            </a:pPr>
            <a:r>
              <a:rPr lang="en-US" sz="3000" dirty="0">
                <a:hlinkClick r:id="rId4" action="ppaction://hlinksldjump">
                  <a:extLst>
                    <a:ext uri="{A12FA001-AC4F-418D-AE19-62706E023703}">
                      <ahyp:hlinkClr xmlns:ahyp="http://schemas.microsoft.com/office/drawing/2018/hyperlinkcolor" val="tx"/>
                    </a:ext>
                  </a:extLst>
                </a:hlinkClick>
              </a:rPr>
              <a:t>Club meeting roles </a:t>
            </a:r>
            <a:endParaRPr lang="en-US" sz="3000" dirty="0"/>
          </a:p>
          <a:p>
            <a:pPr>
              <a:lnSpc>
                <a:spcPts val="3800"/>
              </a:lnSpc>
            </a:pPr>
            <a:r>
              <a:rPr lang="en-US" sz="3000" dirty="0">
                <a:hlinkClick r:id="rId4" action="ppaction://hlinksldjump">
                  <a:extLst>
                    <a:ext uri="{A12FA001-AC4F-418D-AE19-62706E023703}">
                      <ahyp:hlinkClr xmlns:ahyp="http://schemas.microsoft.com/office/drawing/2018/hyperlinkcolor" val="tx"/>
                    </a:ext>
                  </a:extLst>
                </a:hlinkClick>
              </a:rPr>
              <a:t>The Toastmasters Pathways learning experience</a:t>
            </a:r>
            <a:endParaRPr lang="en-US" sz="3000" dirty="0"/>
          </a:p>
          <a:p>
            <a:pPr>
              <a:lnSpc>
                <a:spcPts val="3800"/>
              </a:lnSpc>
            </a:pPr>
            <a:r>
              <a:rPr lang="en-US" sz="3000" dirty="0">
                <a:hlinkClick r:id="rId5" action="ppaction://hlinksldjump">
                  <a:extLst>
                    <a:ext uri="{A12FA001-AC4F-418D-AE19-62706E023703}">
                      <ahyp:hlinkClr xmlns:ahyp="http://schemas.microsoft.com/office/drawing/2018/hyperlinkcolor" val="tx"/>
                    </a:ext>
                  </a:extLst>
                </a:hlinkClick>
              </a:rPr>
              <a:t>Mentoring</a:t>
            </a:r>
            <a:endParaRPr lang="en-US" sz="3000" dirty="0"/>
          </a:p>
          <a:p>
            <a:pPr>
              <a:lnSpc>
                <a:spcPts val="3800"/>
              </a:lnSpc>
            </a:pPr>
            <a:r>
              <a:rPr lang="en-US" sz="3000" dirty="0">
                <a:hlinkClick r:id="rId6" action="ppaction://hlinksldjump">
                  <a:extLst>
                    <a:ext uri="{A12FA001-AC4F-418D-AE19-62706E023703}">
                      <ahyp:hlinkClr xmlns:ahyp="http://schemas.microsoft.com/office/drawing/2018/hyperlinkcolor" val="tx"/>
                    </a:ext>
                  </a:extLst>
                </a:hlinkClick>
              </a:rPr>
              <a:t>Leadership opportunities</a:t>
            </a:r>
            <a:endParaRPr lang="en-US" sz="3000" dirty="0"/>
          </a:p>
          <a:p>
            <a:pPr>
              <a:lnSpc>
                <a:spcPts val="3800"/>
              </a:lnSpc>
            </a:pPr>
            <a:r>
              <a:rPr lang="en-US" sz="3000" dirty="0">
                <a:hlinkClick r:id="rId7" action="ppaction://hlinksldjump">
                  <a:extLst>
                    <a:ext uri="{A12FA001-AC4F-418D-AE19-62706E023703}">
                      <ahyp:hlinkClr xmlns:ahyp="http://schemas.microsoft.com/office/drawing/2018/hyperlinkcolor" val="tx"/>
                    </a:ext>
                  </a:extLst>
                </a:hlinkClick>
              </a:rPr>
              <a:t>Next steps</a:t>
            </a:r>
            <a:endParaRPr lang="en-US" sz="3000" dirty="0"/>
          </a:p>
          <a:p>
            <a:pPr>
              <a:lnSpc>
                <a:spcPts val="3800"/>
              </a:lnSpc>
            </a:pPr>
            <a:r>
              <a:rPr lang="en-US" sz="3000" dirty="0">
                <a:hlinkClick r:id="rId8" action="ppaction://hlinksldjump">
                  <a:extLst>
                    <a:ext uri="{A12FA001-AC4F-418D-AE19-62706E023703}">
                      <ahyp:hlinkClr xmlns:ahyp="http://schemas.microsoft.com/office/drawing/2018/hyperlinkcolor" val="tx"/>
                    </a:ext>
                  </a:extLst>
                </a:hlinkClick>
              </a:rPr>
              <a:t>Member support and club expectations</a:t>
            </a:r>
            <a:endParaRPr lang="en-US" sz="3000" dirty="0"/>
          </a:p>
          <a:p>
            <a:pPr lvl="2">
              <a:buSzPct val="100000"/>
            </a:pPr>
            <a:endParaRPr lang="en-US" sz="3000" dirty="0">
              <a:solidFill>
                <a:schemeClr val="tx2">
                  <a:lumMod val="65000"/>
                  <a:lumOff val="35000"/>
                </a:schemeClr>
              </a:solidFill>
            </a:endParaRPr>
          </a:p>
          <a:p>
            <a:pPr marL="0" indent="0">
              <a:buSzPct val="100000"/>
              <a:buNone/>
            </a:pPr>
            <a:endParaRPr lang="en-US" sz="3000" dirty="0">
              <a:solidFill>
                <a:schemeClr val="tx2">
                  <a:lumMod val="65000"/>
                  <a:lumOff val="35000"/>
                </a:schemeClr>
              </a:solidFill>
            </a:endParaRPr>
          </a:p>
        </p:txBody>
      </p:sp>
    </p:spTree>
    <p:extLst>
      <p:ext uri="{BB962C8B-B14F-4D97-AF65-F5344CB8AC3E}">
        <p14:creationId xmlns:p14="http://schemas.microsoft.com/office/powerpoint/2010/main" val="194363544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3200" dirty="0"/>
              <a:t>Innovative Planning</a:t>
            </a:r>
          </a:p>
        </p:txBody>
      </p:sp>
      <p:sp>
        <p:nvSpPr>
          <p:cNvPr id="2" name="Slide Number Placeholder 1">
            <a:extLst>
              <a:ext uri="{FF2B5EF4-FFF2-40B4-BE49-F238E27FC236}">
                <a16:creationId xmlns:a16="http://schemas.microsoft.com/office/drawing/2014/main" id="{4617BF7A-6AC5-0544-BC50-8899714F1939}"/>
              </a:ext>
            </a:extLst>
          </p:cNvPr>
          <p:cNvSpPr>
            <a:spLocks noGrp="1"/>
          </p:cNvSpPr>
          <p:nvPr>
            <p:ph type="sldNum" sz="quarter" idx="12"/>
          </p:nvPr>
        </p:nvSpPr>
        <p:spPr/>
        <p:txBody>
          <a:bodyPr/>
          <a:lstStyle/>
          <a:p>
            <a:fld id="{7EF95511-1383-7F40-B122-BB50A232E969}" type="slidenum">
              <a:rPr lang="en-US" smtClean="0"/>
              <a:t>20</a:t>
            </a:fld>
            <a:endParaRPr lang="en-US" dirty="0"/>
          </a:p>
        </p:txBody>
      </p:sp>
      <p:sp>
        <p:nvSpPr>
          <p:cNvPr id="13" name="Rectangle 12">
            <a:extLst>
              <a:ext uri="{FF2B5EF4-FFF2-40B4-BE49-F238E27FC236}">
                <a16:creationId xmlns:a16="http://schemas.microsoft.com/office/drawing/2014/main" id="{ACA724BD-18D4-254B-B9B6-886ACF876F18}"/>
              </a:ext>
            </a:extLst>
          </p:cNvPr>
          <p:cNvSpPr/>
          <p:nvPr/>
        </p:nvSpPr>
        <p:spPr>
          <a:xfrm>
            <a:off x="5867400" y="0"/>
            <a:ext cx="6324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66D253E-922C-C84C-AFF3-076EE542D166}"/>
              </a:ext>
            </a:extLst>
          </p:cNvPr>
          <p:cNvSpPr/>
          <p:nvPr/>
        </p:nvSpPr>
        <p:spPr>
          <a:xfrm>
            <a:off x="7570470" y="1601409"/>
            <a:ext cx="3657600" cy="37867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400" b="1" dirty="0">
                <a:solidFill>
                  <a:srgbClr val="004165"/>
                </a:solidFill>
              </a:rPr>
              <a:t>Main skills built:</a:t>
            </a:r>
          </a:p>
          <a:p>
            <a:pPr marL="742950" lvl="1" indent="-285750">
              <a:spcBef>
                <a:spcPts val="600"/>
              </a:spcBef>
              <a:buFont typeface="Arial" panose="020B0604020202020204" pitchFamily="34" charset="0"/>
              <a:buChar char="•"/>
            </a:pPr>
            <a:r>
              <a:rPr lang="en-US" sz="2000" dirty="0">
                <a:solidFill>
                  <a:srgbClr val="004165"/>
                </a:solidFill>
              </a:rPr>
              <a:t>Public speaking</a:t>
            </a:r>
          </a:p>
          <a:p>
            <a:pPr marL="742950" lvl="1" indent="-285750">
              <a:spcBef>
                <a:spcPts val="600"/>
              </a:spcBef>
              <a:buFont typeface="Arial" panose="020B0604020202020204" pitchFamily="34" charset="0"/>
              <a:buChar char="•"/>
            </a:pPr>
            <a:r>
              <a:rPr lang="en-US" sz="2000" dirty="0">
                <a:solidFill>
                  <a:srgbClr val="004165"/>
                </a:solidFill>
              </a:rPr>
              <a:t>Strategic leadership </a:t>
            </a:r>
          </a:p>
          <a:p>
            <a:pPr marL="742950" lvl="1" indent="-285750">
              <a:spcBef>
                <a:spcPts val="600"/>
              </a:spcBef>
              <a:buFont typeface="Arial" panose="020B0604020202020204" pitchFamily="34" charset="0"/>
              <a:buChar char="•"/>
            </a:pPr>
            <a:r>
              <a:rPr lang="en-US" sz="2000" dirty="0">
                <a:solidFill>
                  <a:srgbClr val="004165"/>
                </a:solidFill>
              </a:rPr>
              <a:t>Interpersonal communication</a:t>
            </a:r>
          </a:p>
          <a:p>
            <a:pPr marL="742950" lvl="1" indent="-285750">
              <a:spcBef>
                <a:spcPts val="600"/>
              </a:spcBef>
              <a:buFont typeface="Arial" panose="020B0604020202020204" pitchFamily="34" charset="0"/>
              <a:buChar char="•"/>
            </a:pPr>
            <a:endParaRPr lang="en-US" dirty="0">
              <a:solidFill>
                <a:srgbClr val="004165"/>
              </a:solidFill>
            </a:endParaRPr>
          </a:p>
          <a:p>
            <a:pPr>
              <a:spcBef>
                <a:spcPts val="600"/>
              </a:spcBef>
            </a:pPr>
            <a:r>
              <a:rPr lang="en-US" sz="2400" b="1" dirty="0">
                <a:solidFill>
                  <a:srgbClr val="004165"/>
                </a:solidFill>
              </a:rPr>
              <a:t>Additional skills built:</a:t>
            </a:r>
          </a:p>
          <a:p>
            <a:pPr marL="742950" lvl="1" indent="-285750">
              <a:spcBef>
                <a:spcPts val="600"/>
              </a:spcBef>
              <a:buFont typeface="Arial" panose="020B0604020202020204" pitchFamily="34" charset="0"/>
              <a:buChar char="•"/>
            </a:pPr>
            <a:r>
              <a:rPr lang="en-US" sz="2000" dirty="0">
                <a:solidFill>
                  <a:srgbClr val="004165"/>
                </a:solidFill>
              </a:rPr>
              <a:t>Project management</a:t>
            </a:r>
          </a:p>
        </p:txBody>
      </p:sp>
      <p:graphicFrame>
        <p:nvGraphicFramePr>
          <p:cNvPr id="9" name="Diagram 8">
            <a:extLst>
              <a:ext uri="{FF2B5EF4-FFF2-40B4-BE49-F238E27FC236}">
                <a16:creationId xmlns:a16="http://schemas.microsoft.com/office/drawing/2014/main" id="{33F14A7D-5247-4545-B813-B7F12BC05588}"/>
              </a:ext>
            </a:extLst>
          </p:cNvPr>
          <p:cNvGraphicFramePr/>
          <p:nvPr>
            <p:extLst>
              <p:ext uri="{D42A27DB-BD31-4B8C-83A1-F6EECF244321}">
                <p14:modId xmlns:p14="http://schemas.microsoft.com/office/powerpoint/2010/main" val="1376905254"/>
              </p:ext>
            </p:extLst>
          </p:nvPr>
        </p:nvGraphicFramePr>
        <p:xfrm>
          <a:off x="960120" y="1752600"/>
          <a:ext cx="4800600" cy="37738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a:extLst>
              <a:ext uri="{FF2B5EF4-FFF2-40B4-BE49-F238E27FC236}">
                <a16:creationId xmlns:a16="http://schemas.microsoft.com/office/drawing/2014/main" id="{0B33E6A0-4B54-B247-A191-14BC73AE9E96}"/>
              </a:ext>
            </a:extLst>
          </p:cNvPr>
          <p:cNvPicPr>
            <a:picLocks noChangeAspect="1"/>
          </p:cNvPicPr>
          <p:nvPr/>
        </p:nvPicPr>
        <p:blipFill>
          <a:blip r:embed="rId8" cstate="email">
            <a:extLst>
              <a:ext uri="{28A0092B-C50C-407E-A947-70E740481C1C}">
                <a14:useLocalDpi xmlns:a14="http://schemas.microsoft.com/office/drawing/2010/main" val="0"/>
              </a:ext>
            </a:extLst>
          </a:blip>
          <a:srcRect/>
          <a:stretch/>
        </p:blipFill>
        <p:spPr>
          <a:xfrm>
            <a:off x="1112520" y="1524000"/>
            <a:ext cx="937657" cy="937657"/>
          </a:xfrm>
          <a:prstGeom prst="rect">
            <a:avLst/>
          </a:prstGeom>
        </p:spPr>
      </p:pic>
      <p:sp>
        <p:nvSpPr>
          <p:cNvPr id="16" name="Rectangle: Rounded Corners 12">
            <a:hlinkClick r:id="rId9" action="ppaction://hlinksldjump"/>
            <a:extLst>
              <a:ext uri="{FF2B5EF4-FFF2-40B4-BE49-F238E27FC236}">
                <a16:creationId xmlns:a16="http://schemas.microsoft.com/office/drawing/2014/main" id="{50FADA45-5C9E-004D-BD24-2350A662693C}"/>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pic>
        <p:nvPicPr>
          <p:cNvPr id="17" name="Picture 16">
            <a:extLst>
              <a:ext uri="{FF2B5EF4-FFF2-40B4-BE49-F238E27FC236}">
                <a16:creationId xmlns:a16="http://schemas.microsoft.com/office/drawing/2014/main" id="{AE2A14BF-BCF0-1043-9C9C-12411AA7D4A9}"/>
              </a:ext>
            </a:extLst>
          </p:cNvPr>
          <p:cNvPicPr>
            <a:picLocks/>
          </p:cNvPicPr>
          <p:nvPr/>
        </p:nvPicPr>
        <p:blipFill>
          <a:blip r:embed="rId10" cstate="email">
            <a:extLst>
              <a:ext uri="{28A0092B-C50C-407E-A947-70E740481C1C}">
                <a14:useLocalDpi xmlns:a14="http://schemas.microsoft.com/office/drawing/2010/main" val="0"/>
              </a:ext>
            </a:extLst>
          </a:blip>
          <a:stretch>
            <a:fillRect/>
          </a:stretch>
        </p:blipFill>
        <p:spPr>
          <a:xfrm>
            <a:off x="10210800" y="114301"/>
            <a:ext cx="1801368" cy="411480"/>
          </a:xfrm>
          <a:prstGeom prst="rect">
            <a:avLst/>
          </a:prstGeom>
        </p:spPr>
      </p:pic>
    </p:spTree>
    <p:extLst>
      <p:ext uri="{BB962C8B-B14F-4D97-AF65-F5344CB8AC3E}">
        <p14:creationId xmlns:p14="http://schemas.microsoft.com/office/powerpoint/2010/main" val="32228683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3200" dirty="0"/>
              <a:t>Leadership Development</a:t>
            </a:r>
          </a:p>
        </p:txBody>
      </p:sp>
      <p:sp>
        <p:nvSpPr>
          <p:cNvPr id="2" name="Slide Number Placeholder 1">
            <a:extLst>
              <a:ext uri="{FF2B5EF4-FFF2-40B4-BE49-F238E27FC236}">
                <a16:creationId xmlns:a16="http://schemas.microsoft.com/office/drawing/2014/main" id="{4617BF7A-6AC5-0544-BC50-8899714F1939}"/>
              </a:ext>
            </a:extLst>
          </p:cNvPr>
          <p:cNvSpPr>
            <a:spLocks noGrp="1"/>
          </p:cNvSpPr>
          <p:nvPr>
            <p:ph type="sldNum" sz="quarter" idx="12"/>
          </p:nvPr>
        </p:nvSpPr>
        <p:spPr/>
        <p:txBody>
          <a:bodyPr/>
          <a:lstStyle/>
          <a:p>
            <a:fld id="{7EF95511-1383-7F40-B122-BB50A232E969}" type="slidenum">
              <a:rPr lang="en-US" smtClean="0"/>
              <a:t>21</a:t>
            </a:fld>
            <a:endParaRPr lang="en-US" dirty="0"/>
          </a:p>
        </p:txBody>
      </p:sp>
      <p:sp>
        <p:nvSpPr>
          <p:cNvPr id="13" name="Rectangle 12">
            <a:extLst>
              <a:ext uri="{FF2B5EF4-FFF2-40B4-BE49-F238E27FC236}">
                <a16:creationId xmlns:a16="http://schemas.microsoft.com/office/drawing/2014/main" id="{ACA724BD-18D4-254B-B9B6-886ACF876F18}"/>
              </a:ext>
            </a:extLst>
          </p:cNvPr>
          <p:cNvSpPr/>
          <p:nvPr/>
        </p:nvSpPr>
        <p:spPr>
          <a:xfrm>
            <a:off x="5867400" y="0"/>
            <a:ext cx="6324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66D253E-922C-C84C-AFF3-076EE542D166}"/>
              </a:ext>
            </a:extLst>
          </p:cNvPr>
          <p:cNvSpPr/>
          <p:nvPr/>
        </p:nvSpPr>
        <p:spPr>
          <a:xfrm>
            <a:off x="7570470" y="1601409"/>
            <a:ext cx="3657600" cy="37867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400" b="1" dirty="0">
                <a:solidFill>
                  <a:srgbClr val="004165"/>
                </a:solidFill>
              </a:rPr>
              <a:t>Main skills built:</a:t>
            </a:r>
          </a:p>
          <a:p>
            <a:pPr marL="742950" lvl="1" indent="-285750">
              <a:spcBef>
                <a:spcPts val="600"/>
              </a:spcBef>
              <a:buFont typeface="Arial" panose="020B0604020202020204" pitchFamily="34" charset="0"/>
              <a:buChar char="•"/>
            </a:pPr>
            <a:r>
              <a:rPr lang="en-US" sz="2000" dirty="0">
                <a:solidFill>
                  <a:srgbClr val="004165"/>
                </a:solidFill>
              </a:rPr>
              <a:t>Public speaking</a:t>
            </a:r>
          </a:p>
          <a:p>
            <a:pPr marL="742950" lvl="1" indent="-285750">
              <a:spcBef>
                <a:spcPts val="600"/>
              </a:spcBef>
              <a:buFont typeface="Arial" panose="020B0604020202020204" pitchFamily="34" charset="0"/>
              <a:buChar char="•"/>
            </a:pPr>
            <a:r>
              <a:rPr lang="en-US" sz="2000" dirty="0">
                <a:solidFill>
                  <a:srgbClr val="004165"/>
                </a:solidFill>
              </a:rPr>
              <a:t>Interpersonal communication</a:t>
            </a:r>
          </a:p>
          <a:p>
            <a:pPr marL="742950" lvl="1" indent="-285750">
              <a:spcBef>
                <a:spcPts val="600"/>
              </a:spcBef>
              <a:buFont typeface="Arial" panose="020B0604020202020204" pitchFamily="34" charset="0"/>
              <a:buChar char="•"/>
            </a:pPr>
            <a:r>
              <a:rPr lang="en-US" sz="2000" dirty="0">
                <a:solidFill>
                  <a:srgbClr val="004165"/>
                </a:solidFill>
              </a:rPr>
              <a:t>Strategic leadership</a:t>
            </a:r>
          </a:p>
        </p:txBody>
      </p:sp>
      <p:graphicFrame>
        <p:nvGraphicFramePr>
          <p:cNvPr id="11" name="Diagram 10">
            <a:extLst>
              <a:ext uri="{FF2B5EF4-FFF2-40B4-BE49-F238E27FC236}">
                <a16:creationId xmlns:a16="http://schemas.microsoft.com/office/drawing/2014/main" id="{23E1B537-6DBA-1049-BDDC-7E4A178DF5CE}"/>
              </a:ext>
            </a:extLst>
          </p:cNvPr>
          <p:cNvGraphicFramePr/>
          <p:nvPr>
            <p:extLst>
              <p:ext uri="{D42A27DB-BD31-4B8C-83A1-F6EECF244321}">
                <p14:modId xmlns:p14="http://schemas.microsoft.com/office/powerpoint/2010/main" val="3209695587"/>
              </p:ext>
            </p:extLst>
          </p:nvPr>
        </p:nvGraphicFramePr>
        <p:xfrm>
          <a:off x="963930" y="1752600"/>
          <a:ext cx="4800600" cy="37738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11">
            <a:extLst>
              <a:ext uri="{FF2B5EF4-FFF2-40B4-BE49-F238E27FC236}">
                <a16:creationId xmlns:a16="http://schemas.microsoft.com/office/drawing/2014/main" id="{6FB4206E-4FF1-6E40-91D8-4A7584167C0B}"/>
              </a:ext>
            </a:extLst>
          </p:cNvPr>
          <p:cNvPicPr>
            <a:picLocks noChangeAspect="1"/>
          </p:cNvPicPr>
          <p:nvPr/>
        </p:nvPicPr>
        <p:blipFill>
          <a:blip r:embed="rId8" cstate="email">
            <a:extLst>
              <a:ext uri="{28A0092B-C50C-407E-A947-70E740481C1C}">
                <a14:useLocalDpi xmlns:a14="http://schemas.microsoft.com/office/drawing/2010/main" val="0"/>
              </a:ext>
            </a:extLst>
          </a:blip>
          <a:srcRect/>
          <a:stretch/>
        </p:blipFill>
        <p:spPr>
          <a:xfrm>
            <a:off x="1116330" y="1524000"/>
            <a:ext cx="937657" cy="937657"/>
          </a:xfrm>
          <a:prstGeom prst="rect">
            <a:avLst/>
          </a:prstGeom>
        </p:spPr>
      </p:pic>
      <p:sp>
        <p:nvSpPr>
          <p:cNvPr id="15" name="Rectangle: Rounded Corners 12">
            <a:hlinkClick r:id="rId9" action="ppaction://hlinksldjump"/>
            <a:extLst>
              <a:ext uri="{FF2B5EF4-FFF2-40B4-BE49-F238E27FC236}">
                <a16:creationId xmlns:a16="http://schemas.microsoft.com/office/drawing/2014/main" id="{44DE44FA-DD10-9A4B-BD52-F6B52A86DCD5}"/>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pic>
        <p:nvPicPr>
          <p:cNvPr id="17" name="Picture 16">
            <a:extLst>
              <a:ext uri="{FF2B5EF4-FFF2-40B4-BE49-F238E27FC236}">
                <a16:creationId xmlns:a16="http://schemas.microsoft.com/office/drawing/2014/main" id="{25456614-7CAB-7E47-AEBC-16FB6A93F0FC}"/>
              </a:ext>
            </a:extLst>
          </p:cNvPr>
          <p:cNvPicPr>
            <a:picLocks/>
          </p:cNvPicPr>
          <p:nvPr/>
        </p:nvPicPr>
        <p:blipFill>
          <a:blip r:embed="rId10" cstate="email">
            <a:extLst>
              <a:ext uri="{28A0092B-C50C-407E-A947-70E740481C1C}">
                <a14:useLocalDpi xmlns:a14="http://schemas.microsoft.com/office/drawing/2010/main" val="0"/>
              </a:ext>
            </a:extLst>
          </a:blip>
          <a:stretch>
            <a:fillRect/>
          </a:stretch>
        </p:blipFill>
        <p:spPr>
          <a:xfrm>
            <a:off x="10210800" y="114301"/>
            <a:ext cx="1801368" cy="411480"/>
          </a:xfrm>
          <a:prstGeom prst="rect">
            <a:avLst/>
          </a:prstGeom>
        </p:spPr>
      </p:pic>
    </p:spTree>
    <p:extLst>
      <p:ext uri="{BB962C8B-B14F-4D97-AF65-F5344CB8AC3E}">
        <p14:creationId xmlns:p14="http://schemas.microsoft.com/office/powerpoint/2010/main" val="261522486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3200" dirty="0"/>
              <a:t>Motivational Strategies</a:t>
            </a:r>
          </a:p>
        </p:txBody>
      </p:sp>
      <p:sp>
        <p:nvSpPr>
          <p:cNvPr id="2" name="Slide Number Placeholder 1">
            <a:extLst>
              <a:ext uri="{FF2B5EF4-FFF2-40B4-BE49-F238E27FC236}">
                <a16:creationId xmlns:a16="http://schemas.microsoft.com/office/drawing/2014/main" id="{4617BF7A-6AC5-0544-BC50-8899714F1939}"/>
              </a:ext>
            </a:extLst>
          </p:cNvPr>
          <p:cNvSpPr>
            <a:spLocks noGrp="1"/>
          </p:cNvSpPr>
          <p:nvPr>
            <p:ph type="sldNum" sz="quarter" idx="12"/>
          </p:nvPr>
        </p:nvSpPr>
        <p:spPr/>
        <p:txBody>
          <a:bodyPr/>
          <a:lstStyle/>
          <a:p>
            <a:fld id="{7EF95511-1383-7F40-B122-BB50A232E969}" type="slidenum">
              <a:rPr lang="en-US" smtClean="0"/>
              <a:t>22</a:t>
            </a:fld>
            <a:endParaRPr lang="en-US" dirty="0"/>
          </a:p>
        </p:txBody>
      </p:sp>
      <p:sp>
        <p:nvSpPr>
          <p:cNvPr id="13" name="Rectangle 12">
            <a:extLst>
              <a:ext uri="{FF2B5EF4-FFF2-40B4-BE49-F238E27FC236}">
                <a16:creationId xmlns:a16="http://schemas.microsoft.com/office/drawing/2014/main" id="{ACA724BD-18D4-254B-B9B6-886ACF876F18}"/>
              </a:ext>
            </a:extLst>
          </p:cNvPr>
          <p:cNvSpPr/>
          <p:nvPr/>
        </p:nvSpPr>
        <p:spPr>
          <a:xfrm>
            <a:off x="5867400" y="0"/>
            <a:ext cx="6324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66D253E-922C-C84C-AFF3-076EE542D166}"/>
              </a:ext>
            </a:extLst>
          </p:cNvPr>
          <p:cNvSpPr/>
          <p:nvPr/>
        </p:nvSpPr>
        <p:spPr>
          <a:xfrm>
            <a:off x="7570470" y="1601409"/>
            <a:ext cx="3657600" cy="40373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400" b="1" dirty="0">
                <a:solidFill>
                  <a:srgbClr val="004165"/>
                </a:solidFill>
              </a:rPr>
              <a:t>Main skills built:</a:t>
            </a:r>
          </a:p>
          <a:p>
            <a:pPr marL="742950" lvl="1" indent="-285750">
              <a:spcBef>
                <a:spcPts val="600"/>
              </a:spcBef>
              <a:buFont typeface="Arial" panose="020B0604020202020204" pitchFamily="34" charset="0"/>
              <a:buChar char="•"/>
            </a:pPr>
            <a:r>
              <a:rPr lang="en-US" sz="2000" dirty="0">
                <a:solidFill>
                  <a:srgbClr val="004165"/>
                </a:solidFill>
              </a:rPr>
              <a:t>Public speaking</a:t>
            </a:r>
          </a:p>
          <a:p>
            <a:pPr marL="742950" lvl="1" indent="-285750">
              <a:spcBef>
                <a:spcPts val="600"/>
              </a:spcBef>
              <a:buFont typeface="Arial" panose="020B0604020202020204" pitchFamily="34" charset="0"/>
              <a:buChar char="•"/>
            </a:pPr>
            <a:r>
              <a:rPr lang="en-US" sz="2000" dirty="0">
                <a:solidFill>
                  <a:srgbClr val="004165"/>
                </a:solidFill>
              </a:rPr>
              <a:t>Interpersonal communication</a:t>
            </a:r>
          </a:p>
          <a:p>
            <a:pPr marL="742950" lvl="1" indent="-285750">
              <a:spcBef>
                <a:spcPts val="600"/>
              </a:spcBef>
              <a:buFont typeface="Arial" panose="020B0604020202020204" pitchFamily="34" charset="0"/>
              <a:buChar char="•"/>
            </a:pPr>
            <a:r>
              <a:rPr lang="en-US" sz="2000" dirty="0">
                <a:solidFill>
                  <a:srgbClr val="004165"/>
                </a:solidFill>
              </a:rPr>
              <a:t>Management </a:t>
            </a:r>
          </a:p>
          <a:p>
            <a:pPr marL="742950" lvl="1" indent="-285750">
              <a:spcBef>
                <a:spcPts val="600"/>
              </a:spcBef>
              <a:buFont typeface="Arial" panose="020B0604020202020204" pitchFamily="34" charset="0"/>
              <a:buChar char="•"/>
            </a:pPr>
            <a:endParaRPr lang="en-US" dirty="0">
              <a:solidFill>
                <a:srgbClr val="004165"/>
              </a:solidFill>
            </a:endParaRPr>
          </a:p>
          <a:p>
            <a:pPr>
              <a:spcBef>
                <a:spcPts val="600"/>
              </a:spcBef>
            </a:pPr>
            <a:r>
              <a:rPr lang="en-US" sz="2400" b="1" dirty="0">
                <a:solidFill>
                  <a:srgbClr val="004165"/>
                </a:solidFill>
              </a:rPr>
              <a:t>Additional skills built:</a:t>
            </a:r>
          </a:p>
          <a:p>
            <a:pPr marL="742950" lvl="1" indent="-285750">
              <a:spcBef>
                <a:spcPts val="600"/>
              </a:spcBef>
              <a:buFont typeface="Arial" panose="020B0604020202020204" pitchFamily="34" charset="0"/>
              <a:buChar char="•"/>
            </a:pPr>
            <a:r>
              <a:rPr lang="en-US" sz="2000" dirty="0">
                <a:solidFill>
                  <a:srgbClr val="004165"/>
                </a:solidFill>
              </a:rPr>
              <a:t>Motivational </a:t>
            </a:r>
            <a:br>
              <a:rPr lang="en-US" sz="2000" dirty="0">
                <a:solidFill>
                  <a:srgbClr val="004165"/>
                </a:solidFill>
              </a:rPr>
            </a:br>
            <a:r>
              <a:rPr lang="en-US" sz="2000" dirty="0">
                <a:solidFill>
                  <a:srgbClr val="004165"/>
                </a:solidFill>
              </a:rPr>
              <a:t>leadership</a:t>
            </a:r>
          </a:p>
          <a:p>
            <a:pPr marL="742950" lvl="1" indent="-285750">
              <a:spcBef>
                <a:spcPts val="600"/>
              </a:spcBef>
              <a:buFont typeface="Arial" panose="020B0604020202020204" pitchFamily="34" charset="0"/>
              <a:buChar char="•"/>
            </a:pPr>
            <a:r>
              <a:rPr lang="en-US" sz="2000" dirty="0">
                <a:solidFill>
                  <a:srgbClr val="004165"/>
                </a:solidFill>
              </a:rPr>
              <a:t>Motivational communication</a:t>
            </a:r>
          </a:p>
        </p:txBody>
      </p:sp>
      <p:graphicFrame>
        <p:nvGraphicFramePr>
          <p:cNvPr id="9" name="Diagram 8">
            <a:extLst>
              <a:ext uri="{FF2B5EF4-FFF2-40B4-BE49-F238E27FC236}">
                <a16:creationId xmlns:a16="http://schemas.microsoft.com/office/drawing/2014/main" id="{C1FF9FCF-66D2-9943-8162-FB9749621974}"/>
              </a:ext>
            </a:extLst>
          </p:cNvPr>
          <p:cNvGraphicFramePr/>
          <p:nvPr>
            <p:extLst>
              <p:ext uri="{D42A27DB-BD31-4B8C-83A1-F6EECF244321}">
                <p14:modId xmlns:p14="http://schemas.microsoft.com/office/powerpoint/2010/main" val="3638498859"/>
              </p:ext>
            </p:extLst>
          </p:nvPr>
        </p:nvGraphicFramePr>
        <p:xfrm>
          <a:off x="967740" y="1752600"/>
          <a:ext cx="4800600" cy="37738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a:extLst>
              <a:ext uri="{FF2B5EF4-FFF2-40B4-BE49-F238E27FC236}">
                <a16:creationId xmlns:a16="http://schemas.microsoft.com/office/drawing/2014/main" id="{DABB68A7-C8CF-9441-9126-ADBA2E46BECF}"/>
              </a:ext>
            </a:extLst>
          </p:cNvPr>
          <p:cNvPicPr>
            <a:picLocks noChangeAspect="1"/>
          </p:cNvPicPr>
          <p:nvPr/>
        </p:nvPicPr>
        <p:blipFill>
          <a:blip r:embed="rId8" cstate="email">
            <a:extLst>
              <a:ext uri="{28A0092B-C50C-407E-A947-70E740481C1C}">
                <a14:useLocalDpi xmlns:a14="http://schemas.microsoft.com/office/drawing/2010/main" val="0"/>
              </a:ext>
            </a:extLst>
          </a:blip>
          <a:srcRect/>
          <a:stretch/>
        </p:blipFill>
        <p:spPr>
          <a:xfrm>
            <a:off x="1120140" y="1524000"/>
            <a:ext cx="937657" cy="937657"/>
          </a:xfrm>
          <a:prstGeom prst="rect">
            <a:avLst/>
          </a:prstGeom>
        </p:spPr>
      </p:pic>
      <p:sp>
        <p:nvSpPr>
          <p:cNvPr id="16" name="Rectangle: Rounded Corners 12">
            <a:hlinkClick r:id="rId9" action="ppaction://hlinksldjump"/>
            <a:extLst>
              <a:ext uri="{FF2B5EF4-FFF2-40B4-BE49-F238E27FC236}">
                <a16:creationId xmlns:a16="http://schemas.microsoft.com/office/drawing/2014/main" id="{8CA070F3-70E0-F541-A85A-53C95EE879F7}"/>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pic>
        <p:nvPicPr>
          <p:cNvPr id="17" name="Picture 16">
            <a:extLst>
              <a:ext uri="{FF2B5EF4-FFF2-40B4-BE49-F238E27FC236}">
                <a16:creationId xmlns:a16="http://schemas.microsoft.com/office/drawing/2014/main" id="{EEB03A40-F738-964D-8958-DE204F937858}"/>
              </a:ext>
            </a:extLst>
          </p:cNvPr>
          <p:cNvPicPr>
            <a:picLocks/>
          </p:cNvPicPr>
          <p:nvPr/>
        </p:nvPicPr>
        <p:blipFill>
          <a:blip r:embed="rId10" cstate="email">
            <a:extLst>
              <a:ext uri="{28A0092B-C50C-407E-A947-70E740481C1C}">
                <a14:useLocalDpi xmlns:a14="http://schemas.microsoft.com/office/drawing/2010/main" val="0"/>
              </a:ext>
            </a:extLst>
          </a:blip>
          <a:stretch>
            <a:fillRect/>
          </a:stretch>
        </p:blipFill>
        <p:spPr>
          <a:xfrm>
            <a:off x="10210800" y="114301"/>
            <a:ext cx="1801368" cy="411480"/>
          </a:xfrm>
          <a:prstGeom prst="rect">
            <a:avLst/>
          </a:prstGeom>
        </p:spPr>
      </p:pic>
    </p:spTree>
    <p:extLst>
      <p:ext uri="{BB962C8B-B14F-4D97-AF65-F5344CB8AC3E}">
        <p14:creationId xmlns:p14="http://schemas.microsoft.com/office/powerpoint/2010/main" val="22311750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3200" dirty="0"/>
              <a:t>Persuasive Influence</a:t>
            </a:r>
          </a:p>
        </p:txBody>
      </p:sp>
      <p:sp>
        <p:nvSpPr>
          <p:cNvPr id="2" name="Slide Number Placeholder 1">
            <a:extLst>
              <a:ext uri="{FF2B5EF4-FFF2-40B4-BE49-F238E27FC236}">
                <a16:creationId xmlns:a16="http://schemas.microsoft.com/office/drawing/2014/main" id="{4617BF7A-6AC5-0544-BC50-8899714F1939}"/>
              </a:ext>
            </a:extLst>
          </p:cNvPr>
          <p:cNvSpPr>
            <a:spLocks noGrp="1"/>
          </p:cNvSpPr>
          <p:nvPr>
            <p:ph type="sldNum" sz="quarter" idx="12"/>
          </p:nvPr>
        </p:nvSpPr>
        <p:spPr/>
        <p:txBody>
          <a:bodyPr/>
          <a:lstStyle/>
          <a:p>
            <a:fld id="{7EF95511-1383-7F40-B122-BB50A232E969}" type="slidenum">
              <a:rPr lang="en-US" smtClean="0"/>
              <a:t>23</a:t>
            </a:fld>
            <a:endParaRPr lang="en-US" dirty="0"/>
          </a:p>
        </p:txBody>
      </p:sp>
      <p:sp>
        <p:nvSpPr>
          <p:cNvPr id="13" name="Rectangle 12">
            <a:extLst>
              <a:ext uri="{FF2B5EF4-FFF2-40B4-BE49-F238E27FC236}">
                <a16:creationId xmlns:a16="http://schemas.microsoft.com/office/drawing/2014/main" id="{ACA724BD-18D4-254B-B9B6-886ACF876F18}"/>
              </a:ext>
            </a:extLst>
          </p:cNvPr>
          <p:cNvSpPr/>
          <p:nvPr/>
        </p:nvSpPr>
        <p:spPr>
          <a:xfrm>
            <a:off x="5867400" y="0"/>
            <a:ext cx="6324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66D253E-922C-C84C-AFF3-076EE542D166}"/>
              </a:ext>
            </a:extLst>
          </p:cNvPr>
          <p:cNvSpPr/>
          <p:nvPr/>
        </p:nvSpPr>
        <p:spPr>
          <a:xfrm>
            <a:off x="7570470" y="1601409"/>
            <a:ext cx="3657600" cy="40373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400" b="1" dirty="0">
                <a:solidFill>
                  <a:srgbClr val="004165"/>
                </a:solidFill>
              </a:rPr>
              <a:t>Main skills built:</a:t>
            </a:r>
          </a:p>
          <a:p>
            <a:pPr marL="742950" lvl="1" indent="-285750">
              <a:spcBef>
                <a:spcPts val="600"/>
              </a:spcBef>
              <a:buFont typeface="Arial" panose="020B0604020202020204" pitchFamily="34" charset="0"/>
              <a:buChar char="•"/>
            </a:pPr>
            <a:r>
              <a:rPr lang="en-US" sz="2000" dirty="0">
                <a:solidFill>
                  <a:srgbClr val="004165"/>
                </a:solidFill>
              </a:rPr>
              <a:t>Public speaking</a:t>
            </a:r>
          </a:p>
          <a:p>
            <a:pPr marL="742950" lvl="1" indent="-285750">
              <a:spcBef>
                <a:spcPts val="600"/>
              </a:spcBef>
              <a:buFont typeface="Arial" panose="020B0604020202020204" pitchFamily="34" charset="0"/>
              <a:buChar char="•"/>
            </a:pPr>
            <a:r>
              <a:rPr lang="en-US" sz="2000" dirty="0">
                <a:solidFill>
                  <a:srgbClr val="004165"/>
                </a:solidFill>
              </a:rPr>
              <a:t>Management </a:t>
            </a:r>
          </a:p>
          <a:p>
            <a:pPr marL="742950" lvl="1" indent="-285750">
              <a:spcBef>
                <a:spcPts val="600"/>
              </a:spcBef>
              <a:buFont typeface="Arial" panose="020B0604020202020204" pitchFamily="34" charset="0"/>
              <a:buChar char="•"/>
            </a:pPr>
            <a:r>
              <a:rPr lang="en-US" sz="2000" dirty="0">
                <a:solidFill>
                  <a:srgbClr val="004165"/>
                </a:solidFill>
              </a:rPr>
              <a:t>Interpersonal communication</a:t>
            </a:r>
          </a:p>
          <a:p>
            <a:pPr marL="742950" lvl="1" indent="-285750">
              <a:spcBef>
                <a:spcPts val="600"/>
              </a:spcBef>
              <a:buFont typeface="Arial" panose="020B0604020202020204" pitchFamily="34" charset="0"/>
              <a:buChar char="•"/>
            </a:pPr>
            <a:endParaRPr lang="en-US" dirty="0">
              <a:solidFill>
                <a:srgbClr val="004165"/>
              </a:solidFill>
            </a:endParaRPr>
          </a:p>
          <a:p>
            <a:pPr>
              <a:spcBef>
                <a:spcPts val="600"/>
              </a:spcBef>
              <a:spcAft>
                <a:spcPts val="600"/>
              </a:spcAft>
            </a:pPr>
            <a:r>
              <a:rPr lang="en-US" sz="2400" b="1" dirty="0">
                <a:solidFill>
                  <a:srgbClr val="004165"/>
                </a:solidFill>
              </a:rPr>
              <a:t>Additional skills built:</a:t>
            </a:r>
          </a:p>
          <a:p>
            <a:pPr marL="742950" lvl="1" indent="-285750">
              <a:spcAft>
                <a:spcPts val="600"/>
              </a:spcAft>
              <a:buFont typeface="Arial" panose="020B0604020202020204" pitchFamily="34" charset="0"/>
              <a:buChar char="•"/>
            </a:pPr>
            <a:r>
              <a:rPr lang="en-US" sz="2000" dirty="0">
                <a:solidFill>
                  <a:srgbClr val="004165"/>
                </a:solidFill>
              </a:rPr>
              <a:t>Leading in </a:t>
            </a:r>
            <a:br>
              <a:rPr lang="en-US" sz="2000" dirty="0">
                <a:solidFill>
                  <a:srgbClr val="004165"/>
                </a:solidFill>
              </a:rPr>
            </a:br>
            <a:r>
              <a:rPr lang="en-US" sz="2000" dirty="0">
                <a:solidFill>
                  <a:srgbClr val="004165"/>
                </a:solidFill>
              </a:rPr>
              <a:t>complex situations</a:t>
            </a:r>
          </a:p>
        </p:txBody>
      </p:sp>
      <p:graphicFrame>
        <p:nvGraphicFramePr>
          <p:cNvPr id="15" name="Diagram 14">
            <a:extLst>
              <a:ext uri="{FF2B5EF4-FFF2-40B4-BE49-F238E27FC236}">
                <a16:creationId xmlns:a16="http://schemas.microsoft.com/office/drawing/2014/main" id="{974D2905-257A-B746-9E17-5B128C29A5C7}"/>
              </a:ext>
            </a:extLst>
          </p:cNvPr>
          <p:cNvGraphicFramePr/>
          <p:nvPr>
            <p:extLst>
              <p:ext uri="{D42A27DB-BD31-4B8C-83A1-F6EECF244321}">
                <p14:modId xmlns:p14="http://schemas.microsoft.com/office/powerpoint/2010/main" val="3827216553"/>
              </p:ext>
            </p:extLst>
          </p:nvPr>
        </p:nvGraphicFramePr>
        <p:xfrm>
          <a:off x="963930" y="1752600"/>
          <a:ext cx="4800600" cy="37738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7" name="Picture 16">
            <a:extLst>
              <a:ext uri="{FF2B5EF4-FFF2-40B4-BE49-F238E27FC236}">
                <a16:creationId xmlns:a16="http://schemas.microsoft.com/office/drawing/2014/main" id="{1BC2C0AF-57E0-4448-993B-0F4D4F8477E7}"/>
              </a:ext>
            </a:extLst>
          </p:cNvPr>
          <p:cNvPicPr>
            <a:picLocks noChangeAspect="1"/>
          </p:cNvPicPr>
          <p:nvPr/>
        </p:nvPicPr>
        <p:blipFill>
          <a:blip r:embed="rId8" cstate="email">
            <a:extLst>
              <a:ext uri="{28A0092B-C50C-407E-A947-70E740481C1C}">
                <a14:useLocalDpi xmlns:a14="http://schemas.microsoft.com/office/drawing/2010/main" val="0"/>
              </a:ext>
            </a:extLst>
          </a:blip>
          <a:srcRect/>
          <a:stretch/>
        </p:blipFill>
        <p:spPr>
          <a:xfrm>
            <a:off x="1116330" y="1524000"/>
            <a:ext cx="937657" cy="937657"/>
          </a:xfrm>
          <a:prstGeom prst="rect">
            <a:avLst/>
          </a:prstGeom>
        </p:spPr>
      </p:pic>
      <p:sp>
        <p:nvSpPr>
          <p:cNvPr id="18" name="Rectangle: Rounded Corners 12">
            <a:hlinkClick r:id="rId9" action="ppaction://hlinksldjump"/>
            <a:extLst>
              <a:ext uri="{FF2B5EF4-FFF2-40B4-BE49-F238E27FC236}">
                <a16:creationId xmlns:a16="http://schemas.microsoft.com/office/drawing/2014/main" id="{7DA075F1-C5AF-2943-9951-383B31D9FF02}"/>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pic>
        <p:nvPicPr>
          <p:cNvPr id="19" name="Picture 18">
            <a:extLst>
              <a:ext uri="{FF2B5EF4-FFF2-40B4-BE49-F238E27FC236}">
                <a16:creationId xmlns:a16="http://schemas.microsoft.com/office/drawing/2014/main" id="{03B32A12-518A-CA41-B113-F03FEAB24BBF}"/>
              </a:ext>
            </a:extLst>
          </p:cNvPr>
          <p:cNvPicPr>
            <a:picLocks/>
          </p:cNvPicPr>
          <p:nvPr/>
        </p:nvPicPr>
        <p:blipFill>
          <a:blip r:embed="rId10" cstate="email">
            <a:extLst>
              <a:ext uri="{28A0092B-C50C-407E-A947-70E740481C1C}">
                <a14:useLocalDpi xmlns:a14="http://schemas.microsoft.com/office/drawing/2010/main" val="0"/>
              </a:ext>
            </a:extLst>
          </a:blip>
          <a:stretch>
            <a:fillRect/>
          </a:stretch>
        </p:blipFill>
        <p:spPr>
          <a:xfrm>
            <a:off x="10210800" y="114301"/>
            <a:ext cx="1801368" cy="411480"/>
          </a:xfrm>
          <a:prstGeom prst="rect">
            <a:avLst/>
          </a:prstGeom>
        </p:spPr>
      </p:pic>
    </p:spTree>
    <p:extLst>
      <p:ext uri="{BB962C8B-B14F-4D97-AF65-F5344CB8AC3E}">
        <p14:creationId xmlns:p14="http://schemas.microsoft.com/office/powerpoint/2010/main" val="311249002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3200" dirty="0"/>
              <a:t>Presentation Mastery</a:t>
            </a:r>
          </a:p>
        </p:txBody>
      </p:sp>
      <p:sp>
        <p:nvSpPr>
          <p:cNvPr id="2" name="Slide Number Placeholder 1">
            <a:extLst>
              <a:ext uri="{FF2B5EF4-FFF2-40B4-BE49-F238E27FC236}">
                <a16:creationId xmlns:a16="http://schemas.microsoft.com/office/drawing/2014/main" id="{4617BF7A-6AC5-0544-BC50-8899714F1939}"/>
              </a:ext>
            </a:extLst>
          </p:cNvPr>
          <p:cNvSpPr>
            <a:spLocks noGrp="1"/>
          </p:cNvSpPr>
          <p:nvPr>
            <p:ph type="sldNum" sz="quarter" idx="12"/>
          </p:nvPr>
        </p:nvSpPr>
        <p:spPr/>
        <p:txBody>
          <a:bodyPr/>
          <a:lstStyle/>
          <a:p>
            <a:fld id="{7EF95511-1383-7F40-B122-BB50A232E969}" type="slidenum">
              <a:rPr lang="en-US" smtClean="0"/>
              <a:t>24</a:t>
            </a:fld>
            <a:endParaRPr lang="en-US" dirty="0"/>
          </a:p>
        </p:txBody>
      </p:sp>
      <p:sp>
        <p:nvSpPr>
          <p:cNvPr id="13" name="Rectangle 12">
            <a:extLst>
              <a:ext uri="{FF2B5EF4-FFF2-40B4-BE49-F238E27FC236}">
                <a16:creationId xmlns:a16="http://schemas.microsoft.com/office/drawing/2014/main" id="{ACA724BD-18D4-254B-B9B6-886ACF876F18}"/>
              </a:ext>
            </a:extLst>
          </p:cNvPr>
          <p:cNvSpPr/>
          <p:nvPr/>
        </p:nvSpPr>
        <p:spPr>
          <a:xfrm>
            <a:off x="5867400" y="0"/>
            <a:ext cx="6324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66D253E-922C-C84C-AFF3-076EE542D166}"/>
              </a:ext>
            </a:extLst>
          </p:cNvPr>
          <p:cNvSpPr/>
          <p:nvPr/>
        </p:nvSpPr>
        <p:spPr>
          <a:xfrm>
            <a:off x="7570470" y="1601409"/>
            <a:ext cx="3657600" cy="40373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400" b="1" dirty="0">
                <a:solidFill>
                  <a:srgbClr val="004165"/>
                </a:solidFill>
              </a:rPr>
              <a:t>Main skill built:</a:t>
            </a:r>
          </a:p>
          <a:p>
            <a:pPr marL="742950" lvl="1" indent="-285750">
              <a:spcBef>
                <a:spcPts val="600"/>
              </a:spcBef>
              <a:buFont typeface="Arial" panose="020B0604020202020204" pitchFamily="34" charset="0"/>
              <a:buChar char="•"/>
            </a:pPr>
            <a:r>
              <a:rPr lang="en-US" sz="2000" dirty="0">
                <a:solidFill>
                  <a:srgbClr val="004165"/>
                </a:solidFill>
              </a:rPr>
              <a:t>Public speaking</a:t>
            </a:r>
          </a:p>
        </p:txBody>
      </p:sp>
      <p:pic>
        <p:nvPicPr>
          <p:cNvPr id="19" name="Picture 18">
            <a:extLst>
              <a:ext uri="{FF2B5EF4-FFF2-40B4-BE49-F238E27FC236}">
                <a16:creationId xmlns:a16="http://schemas.microsoft.com/office/drawing/2014/main" id="{03B32A12-518A-CA41-B113-F03FEAB24BBF}"/>
              </a:ext>
            </a:extLst>
          </p:cNvPr>
          <p:cNvPicPr>
            <a:picLocks/>
          </p:cNvPicPr>
          <p:nvPr/>
        </p:nvPicPr>
        <p:blipFill>
          <a:blip r:embed="rId3" cstate="email">
            <a:extLst>
              <a:ext uri="{28A0092B-C50C-407E-A947-70E740481C1C}">
                <a14:useLocalDpi xmlns:a14="http://schemas.microsoft.com/office/drawing/2010/main" val="0"/>
              </a:ext>
            </a:extLst>
          </a:blip>
          <a:stretch>
            <a:fillRect/>
          </a:stretch>
        </p:blipFill>
        <p:spPr>
          <a:xfrm>
            <a:off x="10210800" y="114301"/>
            <a:ext cx="1801368" cy="411480"/>
          </a:xfrm>
          <a:prstGeom prst="rect">
            <a:avLst/>
          </a:prstGeom>
        </p:spPr>
      </p:pic>
      <p:graphicFrame>
        <p:nvGraphicFramePr>
          <p:cNvPr id="10" name="Diagram 9">
            <a:extLst>
              <a:ext uri="{FF2B5EF4-FFF2-40B4-BE49-F238E27FC236}">
                <a16:creationId xmlns:a16="http://schemas.microsoft.com/office/drawing/2014/main" id="{0569B4DE-C11C-054A-AEB6-5DD50E0A0A22}"/>
              </a:ext>
            </a:extLst>
          </p:cNvPr>
          <p:cNvGraphicFramePr/>
          <p:nvPr>
            <p:extLst>
              <p:ext uri="{D42A27DB-BD31-4B8C-83A1-F6EECF244321}">
                <p14:modId xmlns:p14="http://schemas.microsoft.com/office/powerpoint/2010/main" val="1452816157"/>
              </p:ext>
            </p:extLst>
          </p:nvPr>
        </p:nvGraphicFramePr>
        <p:xfrm>
          <a:off x="963930" y="1752600"/>
          <a:ext cx="4800600" cy="377386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1" name="Picture 10">
            <a:extLst>
              <a:ext uri="{FF2B5EF4-FFF2-40B4-BE49-F238E27FC236}">
                <a16:creationId xmlns:a16="http://schemas.microsoft.com/office/drawing/2014/main" id="{601F2704-FFB4-3B4D-B2F6-3284F1259480}"/>
              </a:ext>
            </a:extLst>
          </p:cNvPr>
          <p:cNvPicPr>
            <a:picLocks noChangeAspect="1"/>
          </p:cNvPicPr>
          <p:nvPr/>
        </p:nvPicPr>
        <p:blipFill>
          <a:blip r:embed="rId9" cstate="email">
            <a:extLst>
              <a:ext uri="{28A0092B-C50C-407E-A947-70E740481C1C}">
                <a14:useLocalDpi xmlns:a14="http://schemas.microsoft.com/office/drawing/2010/main" val="0"/>
              </a:ext>
            </a:extLst>
          </a:blip>
          <a:srcRect/>
          <a:stretch/>
        </p:blipFill>
        <p:spPr>
          <a:xfrm>
            <a:off x="1116330" y="1524000"/>
            <a:ext cx="937657" cy="937657"/>
          </a:xfrm>
          <a:prstGeom prst="rect">
            <a:avLst/>
          </a:prstGeom>
        </p:spPr>
      </p:pic>
      <p:sp>
        <p:nvSpPr>
          <p:cNvPr id="12" name="Rectangle: Rounded Corners 12">
            <a:hlinkClick r:id="rId10" action="ppaction://hlinksldjump"/>
            <a:extLst>
              <a:ext uri="{FF2B5EF4-FFF2-40B4-BE49-F238E27FC236}">
                <a16:creationId xmlns:a16="http://schemas.microsoft.com/office/drawing/2014/main" id="{DC1C17F9-BD92-AB4A-913A-54763965F2AB}"/>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extLst>
      <p:ext uri="{BB962C8B-B14F-4D97-AF65-F5344CB8AC3E}">
        <p14:creationId xmlns:p14="http://schemas.microsoft.com/office/powerpoint/2010/main" val="4596157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3200" dirty="0"/>
              <a:t>Strategic Relationships</a:t>
            </a:r>
          </a:p>
        </p:txBody>
      </p:sp>
      <p:sp>
        <p:nvSpPr>
          <p:cNvPr id="2" name="Slide Number Placeholder 1">
            <a:extLst>
              <a:ext uri="{FF2B5EF4-FFF2-40B4-BE49-F238E27FC236}">
                <a16:creationId xmlns:a16="http://schemas.microsoft.com/office/drawing/2014/main" id="{4617BF7A-6AC5-0544-BC50-8899714F1939}"/>
              </a:ext>
            </a:extLst>
          </p:cNvPr>
          <p:cNvSpPr>
            <a:spLocks noGrp="1"/>
          </p:cNvSpPr>
          <p:nvPr>
            <p:ph type="sldNum" sz="quarter" idx="12"/>
          </p:nvPr>
        </p:nvSpPr>
        <p:spPr/>
        <p:txBody>
          <a:bodyPr/>
          <a:lstStyle/>
          <a:p>
            <a:fld id="{7EF95511-1383-7F40-B122-BB50A232E969}" type="slidenum">
              <a:rPr lang="en-US" smtClean="0"/>
              <a:t>25</a:t>
            </a:fld>
            <a:endParaRPr lang="en-US" dirty="0"/>
          </a:p>
        </p:txBody>
      </p:sp>
      <p:sp>
        <p:nvSpPr>
          <p:cNvPr id="13" name="Rectangle 12">
            <a:extLst>
              <a:ext uri="{FF2B5EF4-FFF2-40B4-BE49-F238E27FC236}">
                <a16:creationId xmlns:a16="http://schemas.microsoft.com/office/drawing/2014/main" id="{ACA724BD-18D4-254B-B9B6-886ACF876F18}"/>
              </a:ext>
            </a:extLst>
          </p:cNvPr>
          <p:cNvSpPr/>
          <p:nvPr/>
        </p:nvSpPr>
        <p:spPr>
          <a:xfrm>
            <a:off x="5867400" y="0"/>
            <a:ext cx="6324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66D253E-922C-C84C-AFF3-076EE542D166}"/>
              </a:ext>
            </a:extLst>
          </p:cNvPr>
          <p:cNvSpPr/>
          <p:nvPr/>
        </p:nvSpPr>
        <p:spPr>
          <a:xfrm>
            <a:off x="7570470" y="1601409"/>
            <a:ext cx="3657600" cy="40373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400" b="1" dirty="0">
                <a:solidFill>
                  <a:srgbClr val="004165"/>
                </a:solidFill>
              </a:rPr>
              <a:t>Main skills built:</a:t>
            </a:r>
          </a:p>
          <a:p>
            <a:pPr marL="742950" lvl="1" indent="-285750">
              <a:spcBef>
                <a:spcPts val="600"/>
              </a:spcBef>
              <a:buFont typeface="Arial" panose="020B0604020202020204" pitchFamily="34" charset="0"/>
              <a:buChar char="•"/>
            </a:pPr>
            <a:r>
              <a:rPr lang="en-US" sz="2000" dirty="0">
                <a:solidFill>
                  <a:srgbClr val="004165"/>
                </a:solidFill>
              </a:rPr>
              <a:t>Public speaking</a:t>
            </a:r>
          </a:p>
          <a:p>
            <a:pPr marL="742950" lvl="1" indent="-285750">
              <a:spcBef>
                <a:spcPts val="600"/>
              </a:spcBef>
              <a:buFont typeface="Arial" panose="020B0604020202020204" pitchFamily="34" charset="0"/>
              <a:buChar char="•"/>
            </a:pPr>
            <a:r>
              <a:rPr lang="en-US" sz="2000" dirty="0">
                <a:solidFill>
                  <a:srgbClr val="004165"/>
                </a:solidFill>
              </a:rPr>
              <a:t>Interpersonal communication</a:t>
            </a:r>
          </a:p>
          <a:p>
            <a:pPr marL="742950" lvl="1" indent="-285750">
              <a:spcBef>
                <a:spcPts val="600"/>
              </a:spcBef>
              <a:buFont typeface="Arial" panose="020B0604020202020204" pitchFamily="34" charset="0"/>
              <a:buChar char="•"/>
            </a:pPr>
            <a:r>
              <a:rPr lang="en-US" sz="2000" dirty="0">
                <a:solidFill>
                  <a:srgbClr val="004165"/>
                </a:solidFill>
              </a:rPr>
              <a:t>Management </a:t>
            </a:r>
          </a:p>
          <a:p>
            <a:pPr marL="742950" lvl="1" indent="-285750">
              <a:spcBef>
                <a:spcPts val="600"/>
              </a:spcBef>
              <a:buFont typeface="Arial" panose="020B0604020202020204" pitchFamily="34" charset="0"/>
              <a:buChar char="•"/>
            </a:pPr>
            <a:endParaRPr lang="en-US" dirty="0">
              <a:solidFill>
                <a:srgbClr val="004165"/>
              </a:solidFill>
            </a:endParaRPr>
          </a:p>
          <a:p>
            <a:pPr>
              <a:spcBef>
                <a:spcPts val="600"/>
              </a:spcBef>
            </a:pPr>
            <a:r>
              <a:rPr lang="en-US" sz="2400" b="1" dirty="0">
                <a:solidFill>
                  <a:srgbClr val="004165"/>
                </a:solidFill>
              </a:rPr>
              <a:t>Additional skills built:</a:t>
            </a:r>
          </a:p>
          <a:p>
            <a:pPr marL="742950" lvl="1" indent="-285750">
              <a:spcBef>
                <a:spcPts val="600"/>
              </a:spcBef>
              <a:buFont typeface="Arial" panose="020B0604020202020204" pitchFamily="34" charset="0"/>
              <a:buChar char="•"/>
            </a:pPr>
            <a:r>
              <a:rPr lang="en-US" sz="2000" dirty="0">
                <a:solidFill>
                  <a:srgbClr val="004165"/>
                </a:solidFill>
              </a:rPr>
              <a:t>Networking</a:t>
            </a:r>
          </a:p>
        </p:txBody>
      </p:sp>
      <p:pic>
        <p:nvPicPr>
          <p:cNvPr id="19" name="Picture 18">
            <a:extLst>
              <a:ext uri="{FF2B5EF4-FFF2-40B4-BE49-F238E27FC236}">
                <a16:creationId xmlns:a16="http://schemas.microsoft.com/office/drawing/2014/main" id="{03B32A12-518A-CA41-B113-F03FEAB24BBF}"/>
              </a:ext>
            </a:extLst>
          </p:cNvPr>
          <p:cNvPicPr>
            <a:picLocks/>
          </p:cNvPicPr>
          <p:nvPr/>
        </p:nvPicPr>
        <p:blipFill>
          <a:blip r:embed="rId3" cstate="email">
            <a:extLst>
              <a:ext uri="{28A0092B-C50C-407E-A947-70E740481C1C}">
                <a14:useLocalDpi xmlns:a14="http://schemas.microsoft.com/office/drawing/2010/main" val="0"/>
              </a:ext>
            </a:extLst>
          </a:blip>
          <a:stretch>
            <a:fillRect/>
          </a:stretch>
        </p:blipFill>
        <p:spPr>
          <a:xfrm>
            <a:off x="10210800" y="114301"/>
            <a:ext cx="1801368" cy="411480"/>
          </a:xfrm>
          <a:prstGeom prst="rect">
            <a:avLst/>
          </a:prstGeom>
        </p:spPr>
      </p:pic>
      <p:graphicFrame>
        <p:nvGraphicFramePr>
          <p:cNvPr id="15" name="Diagram 14">
            <a:extLst>
              <a:ext uri="{FF2B5EF4-FFF2-40B4-BE49-F238E27FC236}">
                <a16:creationId xmlns:a16="http://schemas.microsoft.com/office/drawing/2014/main" id="{4B2D9640-B083-F445-9470-8F2CC2B5586A}"/>
              </a:ext>
            </a:extLst>
          </p:cNvPr>
          <p:cNvGraphicFramePr/>
          <p:nvPr>
            <p:extLst>
              <p:ext uri="{D42A27DB-BD31-4B8C-83A1-F6EECF244321}">
                <p14:modId xmlns:p14="http://schemas.microsoft.com/office/powerpoint/2010/main" val="2309628882"/>
              </p:ext>
            </p:extLst>
          </p:nvPr>
        </p:nvGraphicFramePr>
        <p:xfrm>
          <a:off x="963930" y="1752600"/>
          <a:ext cx="4800600" cy="377386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6" name="Picture 15">
            <a:extLst>
              <a:ext uri="{FF2B5EF4-FFF2-40B4-BE49-F238E27FC236}">
                <a16:creationId xmlns:a16="http://schemas.microsoft.com/office/drawing/2014/main" id="{4A6D976C-C37B-0240-B6FF-AE3914632BE8}"/>
              </a:ext>
            </a:extLst>
          </p:cNvPr>
          <p:cNvPicPr>
            <a:picLocks noChangeAspect="1"/>
          </p:cNvPicPr>
          <p:nvPr/>
        </p:nvPicPr>
        <p:blipFill>
          <a:blip r:embed="rId9" cstate="email">
            <a:extLst>
              <a:ext uri="{28A0092B-C50C-407E-A947-70E740481C1C}">
                <a14:useLocalDpi xmlns:a14="http://schemas.microsoft.com/office/drawing/2010/main" val="0"/>
              </a:ext>
            </a:extLst>
          </a:blip>
          <a:srcRect/>
          <a:stretch/>
        </p:blipFill>
        <p:spPr>
          <a:xfrm>
            <a:off x="1116330" y="1524000"/>
            <a:ext cx="937657" cy="937657"/>
          </a:xfrm>
          <a:prstGeom prst="rect">
            <a:avLst/>
          </a:prstGeom>
        </p:spPr>
      </p:pic>
      <p:sp>
        <p:nvSpPr>
          <p:cNvPr id="17" name="Rectangle: Rounded Corners 12">
            <a:hlinkClick r:id="rId10" action="ppaction://hlinksldjump"/>
            <a:extLst>
              <a:ext uri="{FF2B5EF4-FFF2-40B4-BE49-F238E27FC236}">
                <a16:creationId xmlns:a16="http://schemas.microsoft.com/office/drawing/2014/main" id="{148AD80C-4C02-A543-8690-F67B4B4D7904}"/>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extLst>
      <p:ext uri="{BB962C8B-B14F-4D97-AF65-F5344CB8AC3E}">
        <p14:creationId xmlns:p14="http://schemas.microsoft.com/office/powerpoint/2010/main" val="421160890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3200" dirty="0"/>
              <a:t>Team Collaboration</a:t>
            </a:r>
            <a:br>
              <a:rPr lang="en-US" sz="3200" dirty="0"/>
            </a:br>
            <a:endParaRPr lang="en-US" sz="3200" dirty="0"/>
          </a:p>
        </p:txBody>
      </p:sp>
      <p:sp>
        <p:nvSpPr>
          <p:cNvPr id="2" name="Slide Number Placeholder 1">
            <a:extLst>
              <a:ext uri="{FF2B5EF4-FFF2-40B4-BE49-F238E27FC236}">
                <a16:creationId xmlns:a16="http://schemas.microsoft.com/office/drawing/2014/main" id="{4617BF7A-6AC5-0544-BC50-8899714F1939}"/>
              </a:ext>
            </a:extLst>
          </p:cNvPr>
          <p:cNvSpPr>
            <a:spLocks noGrp="1"/>
          </p:cNvSpPr>
          <p:nvPr>
            <p:ph type="sldNum" sz="quarter" idx="12"/>
          </p:nvPr>
        </p:nvSpPr>
        <p:spPr/>
        <p:txBody>
          <a:bodyPr/>
          <a:lstStyle/>
          <a:p>
            <a:fld id="{7EF95511-1383-7F40-B122-BB50A232E969}" type="slidenum">
              <a:rPr lang="en-US" smtClean="0"/>
              <a:t>26</a:t>
            </a:fld>
            <a:endParaRPr lang="en-US" dirty="0"/>
          </a:p>
        </p:txBody>
      </p:sp>
      <p:sp>
        <p:nvSpPr>
          <p:cNvPr id="13" name="Rectangle 12">
            <a:extLst>
              <a:ext uri="{FF2B5EF4-FFF2-40B4-BE49-F238E27FC236}">
                <a16:creationId xmlns:a16="http://schemas.microsoft.com/office/drawing/2014/main" id="{ACA724BD-18D4-254B-B9B6-886ACF876F18}"/>
              </a:ext>
            </a:extLst>
          </p:cNvPr>
          <p:cNvSpPr/>
          <p:nvPr/>
        </p:nvSpPr>
        <p:spPr>
          <a:xfrm>
            <a:off x="5867400" y="0"/>
            <a:ext cx="6324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66D253E-922C-C84C-AFF3-076EE542D166}"/>
              </a:ext>
            </a:extLst>
          </p:cNvPr>
          <p:cNvSpPr/>
          <p:nvPr/>
        </p:nvSpPr>
        <p:spPr>
          <a:xfrm>
            <a:off x="7570470" y="1601409"/>
            <a:ext cx="3657600" cy="40373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400" b="1" dirty="0">
                <a:solidFill>
                  <a:srgbClr val="004165"/>
                </a:solidFill>
              </a:rPr>
              <a:t>Main skills built:</a:t>
            </a:r>
          </a:p>
          <a:p>
            <a:pPr marL="742950" lvl="1" indent="-285750">
              <a:spcBef>
                <a:spcPts val="600"/>
              </a:spcBef>
              <a:buFont typeface="Arial" panose="020B0604020202020204" pitchFamily="34" charset="0"/>
              <a:buChar char="•"/>
            </a:pPr>
            <a:r>
              <a:rPr lang="en-US" sz="2000" dirty="0">
                <a:solidFill>
                  <a:srgbClr val="004165"/>
                </a:solidFill>
              </a:rPr>
              <a:t>Public speaking</a:t>
            </a:r>
          </a:p>
          <a:p>
            <a:pPr marL="742950" lvl="1" indent="-285750">
              <a:spcBef>
                <a:spcPts val="600"/>
              </a:spcBef>
              <a:buFont typeface="Arial" panose="020B0604020202020204" pitchFamily="34" charset="0"/>
              <a:buChar char="•"/>
            </a:pPr>
            <a:r>
              <a:rPr lang="en-US" sz="2000" dirty="0">
                <a:solidFill>
                  <a:srgbClr val="004165"/>
                </a:solidFill>
              </a:rPr>
              <a:t>Strategic leadership</a:t>
            </a:r>
          </a:p>
          <a:p>
            <a:pPr marL="742950" lvl="1" indent="-285750">
              <a:spcBef>
                <a:spcPts val="600"/>
              </a:spcBef>
              <a:buFont typeface="Arial" panose="020B0604020202020204" pitchFamily="34" charset="0"/>
              <a:buChar char="•"/>
            </a:pPr>
            <a:r>
              <a:rPr lang="en-US" sz="2000" dirty="0">
                <a:solidFill>
                  <a:srgbClr val="004165"/>
                </a:solidFill>
              </a:rPr>
              <a:t>Interpersonal communication</a:t>
            </a:r>
          </a:p>
          <a:p>
            <a:pPr marL="742950" lvl="1" indent="-285750">
              <a:spcBef>
                <a:spcPts val="600"/>
              </a:spcBef>
              <a:buFont typeface="Arial" panose="020B0604020202020204" pitchFamily="34" charset="0"/>
              <a:buChar char="•"/>
            </a:pPr>
            <a:endParaRPr lang="en-US" dirty="0">
              <a:solidFill>
                <a:srgbClr val="004165"/>
              </a:solidFill>
            </a:endParaRPr>
          </a:p>
          <a:p>
            <a:pPr>
              <a:spcBef>
                <a:spcPts val="600"/>
              </a:spcBef>
            </a:pPr>
            <a:r>
              <a:rPr lang="en-US" sz="2400" b="1" dirty="0">
                <a:solidFill>
                  <a:srgbClr val="004165"/>
                </a:solidFill>
              </a:rPr>
              <a:t>Additional skills built:</a:t>
            </a:r>
          </a:p>
          <a:p>
            <a:pPr marL="742950" lvl="1" indent="-285750">
              <a:spcBef>
                <a:spcPts val="600"/>
              </a:spcBef>
              <a:buFont typeface="Arial" panose="020B0604020202020204" pitchFamily="34" charset="0"/>
              <a:buChar char="•"/>
            </a:pPr>
            <a:r>
              <a:rPr lang="en-US" sz="2000" dirty="0">
                <a:solidFill>
                  <a:srgbClr val="004165"/>
                </a:solidFill>
              </a:rPr>
              <a:t>Collaborative </a:t>
            </a:r>
            <a:br>
              <a:rPr lang="en-US" sz="2000" dirty="0">
                <a:solidFill>
                  <a:srgbClr val="004165"/>
                </a:solidFill>
              </a:rPr>
            </a:br>
            <a:r>
              <a:rPr lang="en-US" sz="2000" dirty="0">
                <a:solidFill>
                  <a:srgbClr val="004165"/>
                </a:solidFill>
              </a:rPr>
              <a:t>leadership</a:t>
            </a:r>
          </a:p>
        </p:txBody>
      </p:sp>
      <p:pic>
        <p:nvPicPr>
          <p:cNvPr id="19" name="Picture 18">
            <a:extLst>
              <a:ext uri="{FF2B5EF4-FFF2-40B4-BE49-F238E27FC236}">
                <a16:creationId xmlns:a16="http://schemas.microsoft.com/office/drawing/2014/main" id="{03B32A12-518A-CA41-B113-F03FEAB24BBF}"/>
              </a:ext>
            </a:extLst>
          </p:cNvPr>
          <p:cNvPicPr>
            <a:picLocks/>
          </p:cNvPicPr>
          <p:nvPr/>
        </p:nvPicPr>
        <p:blipFill>
          <a:blip r:embed="rId3" cstate="email">
            <a:extLst>
              <a:ext uri="{28A0092B-C50C-407E-A947-70E740481C1C}">
                <a14:useLocalDpi xmlns:a14="http://schemas.microsoft.com/office/drawing/2010/main" val="0"/>
              </a:ext>
            </a:extLst>
          </a:blip>
          <a:stretch>
            <a:fillRect/>
          </a:stretch>
        </p:blipFill>
        <p:spPr>
          <a:xfrm>
            <a:off x="10210800" y="114301"/>
            <a:ext cx="1801368" cy="411480"/>
          </a:xfrm>
          <a:prstGeom prst="rect">
            <a:avLst/>
          </a:prstGeom>
        </p:spPr>
      </p:pic>
      <p:sp>
        <p:nvSpPr>
          <p:cNvPr id="22" name="Rectangle: Rounded Corners 12">
            <a:hlinkClick r:id="rId4" action="ppaction://hlinksldjump"/>
            <a:extLst>
              <a:ext uri="{FF2B5EF4-FFF2-40B4-BE49-F238E27FC236}">
                <a16:creationId xmlns:a16="http://schemas.microsoft.com/office/drawing/2014/main" id="{ADD3434F-5E25-3A4F-97AE-B3663DA39C5C}"/>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graphicFrame>
        <p:nvGraphicFramePr>
          <p:cNvPr id="23" name="Diagram 22">
            <a:extLst>
              <a:ext uri="{FF2B5EF4-FFF2-40B4-BE49-F238E27FC236}">
                <a16:creationId xmlns:a16="http://schemas.microsoft.com/office/drawing/2014/main" id="{E07A042B-C12B-FF43-9337-627C70A202AD}"/>
              </a:ext>
            </a:extLst>
          </p:cNvPr>
          <p:cNvGraphicFramePr/>
          <p:nvPr>
            <p:extLst>
              <p:ext uri="{D42A27DB-BD31-4B8C-83A1-F6EECF244321}">
                <p14:modId xmlns:p14="http://schemas.microsoft.com/office/powerpoint/2010/main" val="392903971"/>
              </p:ext>
            </p:extLst>
          </p:nvPr>
        </p:nvGraphicFramePr>
        <p:xfrm>
          <a:off x="963930" y="1752600"/>
          <a:ext cx="4800600" cy="377386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24" name="Picture 23">
            <a:extLst>
              <a:ext uri="{FF2B5EF4-FFF2-40B4-BE49-F238E27FC236}">
                <a16:creationId xmlns:a16="http://schemas.microsoft.com/office/drawing/2014/main" id="{111E1345-66AB-7141-8B3C-F31185E8A8ED}"/>
              </a:ext>
            </a:extLst>
          </p:cNvPr>
          <p:cNvPicPr>
            <a:picLocks noChangeAspect="1"/>
          </p:cNvPicPr>
          <p:nvPr/>
        </p:nvPicPr>
        <p:blipFill>
          <a:blip r:embed="rId10" cstate="email">
            <a:extLst>
              <a:ext uri="{28A0092B-C50C-407E-A947-70E740481C1C}">
                <a14:useLocalDpi xmlns:a14="http://schemas.microsoft.com/office/drawing/2010/main" val="0"/>
              </a:ext>
            </a:extLst>
          </a:blip>
          <a:srcRect/>
          <a:stretch/>
        </p:blipFill>
        <p:spPr>
          <a:xfrm>
            <a:off x="1116330" y="1524000"/>
            <a:ext cx="937657" cy="937657"/>
          </a:xfrm>
          <a:prstGeom prst="rect">
            <a:avLst/>
          </a:prstGeom>
        </p:spPr>
      </p:pic>
    </p:spTree>
    <p:extLst>
      <p:ext uri="{BB962C8B-B14F-4D97-AF65-F5344CB8AC3E}">
        <p14:creationId xmlns:p14="http://schemas.microsoft.com/office/powerpoint/2010/main" val="100663421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3200" dirty="0"/>
              <a:t>Visionary Communication</a:t>
            </a:r>
          </a:p>
        </p:txBody>
      </p:sp>
      <p:sp>
        <p:nvSpPr>
          <p:cNvPr id="2" name="Slide Number Placeholder 1">
            <a:extLst>
              <a:ext uri="{FF2B5EF4-FFF2-40B4-BE49-F238E27FC236}">
                <a16:creationId xmlns:a16="http://schemas.microsoft.com/office/drawing/2014/main" id="{4617BF7A-6AC5-0544-BC50-8899714F1939}"/>
              </a:ext>
            </a:extLst>
          </p:cNvPr>
          <p:cNvSpPr>
            <a:spLocks noGrp="1"/>
          </p:cNvSpPr>
          <p:nvPr>
            <p:ph type="sldNum" sz="quarter" idx="12"/>
          </p:nvPr>
        </p:nvSpPr>
        <p:spPr/>
        <p:txBody>
          <a:bodyPr/>
          <a:lstStyle/>
          <a:p>
            <a:fld id="{7EF95511-1383-7F40-B122-BB50A232E969}" type="slidenum">
              <a:rPr lang="en-US" smtClean="0"/>
              <a:t>27</a:t>
            </a:fld>
            <a:endParaRPr lang="en-US" dirty="0"/>
          </a:p>
        </p:txBody>
      </p:sp>
      <p:sp>
        <p:nvSpPr>
          <p:cNvPr id="13" name="Rectangle 12">
            <a:extLst>
              <a:ext uri="{FF2B5EF4-FFF2-40B4-BE49-F238E27FC236}">
                <a16:creationId xmlns:a16="http://schemas.microsoft.com/office/drawing/2014/main" id="{ACA724BD-18D4-254B-B9B6-886ACF876F18}"/>
              </a:ext>
            </a:extLst>
          </p:cNvPr>
          <p:cNvSpPr/>
          <p:nvPr/>
        </p:nvSpPr>
        <p:spPr>
          <a:xfrm>
            <a:off x="5867400" y="0"/>
            <a:ext cx="6324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66D253E-922C-C84C-AFF3-076EE542D166}"/>
              </a:ext>
            </a:extLst>
          </p:cNvPr>
          <p:cNvSpPr/>
          <p:nvPr/>
        </p:nvSpPr>
        <p:spPr>
          <a:xfrm>
            <a:off x="7570470" y="1601409"/>
            <a:ext cx="3657600" cy="40373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2400" b="1" dirty="0">
                <a:solidFill>
                  <a:srgbClr val="004165"/>
                </a:solidFill>
              </a:rPr>
              <a:t>Main skills built:</a:t>
            </a:r>
          </a:p>
          <a:p>
            <a:pPr marL="742950" lvl="1" indent="-285750">
              <a:spcBef>
                <a:spcPts val="600"/>
              </a:spcBef>
              <a:buFont typeface="Arial" panose="020B0604020202020204" pitchFamily="34" charset="0"/>
              <a:buChar char="•"/>
            </a:pPr>
            <a:r>
              <a:rPr lang="en-US" sz="2000" dirty="0">
                <a:solidFill>
                  <a:srgbClr val="004165"/>
                </a:solidFill>
              </a:rPr>
              <a:t>Public speaking</a:t>
            </a:r>
          </a:p>
          <a:p>
            <a:pPr marL="742950" lvl="1" indent="-285750">
              <a:spcBef>
                <a:spcPts val="600"/>
              </a:spcBef>
              <a:buFont typeface="Arial" panose="020B0604020202020204" pitchFamily="34" charset="0"/>
              <a:buChar char="•"/>
            </a:pPr>
            <a:r>
              <a:rPr lang="en-US" sz="2000" dirty="0">
                <a:solidFill>
                  <a:srgbClr val="004165"/>
                </a:solidFill>
              </a:rPr>
              <a:t>Management </a:t>
            </a:r>
          </a:p>
          <a:p>
            <a:pPr marL="742950" lvl="1" indent="-285750">
              <a:spcBef>
                <a:spcPts val="600"/>
              </a:spcBef>
              <a:buFont typeface="Arial" panose="020B0604020202020204" pitchFamily="34" charset="0"/>
              <a:buChar char="•"/>
            </a:pPr>
            <a:r>
              <a:rPr lang="en-US" sz="2000" dirty="0">
                <a:solidFill>
                  <a:srgbClr val="004165"/>
                </a:solidFill>
              </a:rPr>
              <a:t>Interpersonal communication</a:t>
            </a:r>
          </a:p>
          <a:p>
            <a:pPr marL="742950" lvl="1" indent="-285750">
              <a:spcBef>
                <a:spcPts val="600"/>
              </a:spcBef>
              <a:buFont typeface="Arial" panose="020B0604020202020204" pitchFamily="34" charset="0"/>
              <a:buChar char="•"/>
            </a:pPr>
            <a:endParaRPr lang="en-US" dirty="0">
              <a:solidFill>
                <a:srgbClr val="004165"/>
              </a:solidFill>
            </a:endParaRPr>
          </a:p>
          <a:p>
            <a:pPr>
              <a:spcBef>
                <a:spcPts val="600"/>
              </a:spcBef>
            </a:pPr>
            <a:r>
              <a:rPr lang="en-US" sz="2400" b="1" dirty="0">
                <a:solidFill>
                  <a:srgbClr val="004165"/>
                </a:solidFill>
              </a:rPr>
              <a:t>Additional skills built:</a:t>
            </a:r>
          </a:p>
          <a:p>
            <a:pPr marL="742950" lvl="1" indent="-285750">
              <a:spcBef>
                <a:spcPts val="600"/>
              </a:spcBef>
              <a:buFont typeface="Arial" panose="020B0604020202020204" pitchFamily="34" charset="0"/>
              <a:buChar char="•"/>
            </a:pPr>
            <a:r>
              <a:rPr lang="en-US" sz="2000" dirty="0">
                <a:solidFill>
                  <a:srgbClr val="004165"/>
                </a:solidFill>
              </a:rPr>
              <a:t>Innovative communication</a:t>
            </a:r>
          </a:p>
          <a:p>
            <a:pPr marL="742950" lvl="1" indent="-285750">
              <a:spcBef>
                <a:spcPts val="600"/>
              </a:spcBef>
              <a:buFont typeface="Arial" panose="020B0604020202020204" pitchFamily="34" charset="0"/>
              <a:buChar char="•"/>
            </a:pPr>
            <a:r>
              <a:rPr lang="en-US" sz="2000" dirty="0">
                <a:solidFill>
                  <a:srgbClr val="004165"/>
                </a:solidFill>
              </a:rPr>
              <a:t>Leadership</a:t>
            </a:r>
          </a:p>
        </p:txBody>
      </p:sp>
      <p:pic>
        <p:nvPicPr>
          <p:cNvPr id="19" name="Picture 18">
            <a:extLst>
              <a:ext uri="{FF2B5EF4-FFF2-40B4-BE49-F238E27FC236}">
                <a16:creationId xmlns:a16="http://schemas.microsoft.com/office/drawing/2014/main" id="{03B32A12-518A-CA41-B113-F03FEAB24BBF}"/>
              </a:ext>
            </a:extLst>
          </p:cNvPr>
          <p:cNvPicPr>
            <a:picLocks/>
          </p:cNvPicPr>
          <p:nvPr/>
        </p:nvPicPr>
        <p:blipFill>
          <a:blip r:embed="rId3" cstate="email">
            <a:extLst>
              <a:ext uri="{28A0092B-C50C-407E-A947-70E740481C1C}">
                <a14:useLocalDpi xmlns:a14="http://schemas.microsoft.com/office/drawing/2010/main" val="0"/>
              </a:ext>
            </a:extLst>
          </a:blip>
          <a:stretch>
            <a:fillRect/>
          </a:stretch>
        </p:blipFill>
        <p:spPr>
          <a:xfrm>
            <a:off x="10210800" y="114301"/>
            <a:ext cx="1801368" cy="411480"/>
          </a:xfrm>
          <a:prstGeom prst="rect">
            <a:avLst/>
          </a:prstGeom>
        </p:spPr>
      </p:pic>
      <p:graphicFrame>
        <p:nvGraphicFramePr>
          <p:cNvPr id="10" name="Diagram 9">
            <a:extLst>
              <a:ext uri="{FF2B5EF4-FFF2-40B4-BE49-F238E27FC236}">
                <a16:creationId xmlns:a16="http://schemas.microsoft.com/office/drawing/2014/main" id="{FB6661ED-45A0-BE45-A843-AAC758FDCF79}"/>
              </a:ext>
            </a:extLst>
          </p:cNvPr>
          <p:cNvGraphicFramePr/>
          <p:nvPr>
            <p:extLst>
              <p:ext uri="{D42A27DB-BD31-4B8C-83A1-F6EECF244321}">
                <p14:modId xmlns:p14="http://schemas.microsoft.com/office/powerpoint/2010/main" val="3711236879"/>
              </p:ext>
            </p:extLst>
          </p:nvPr>
        </p:nvGraphicFramePr>
        <p:xfrm>
          <a:off x="963930" y="1752600"/>
          <a:ext cx="4800600" cy="377386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1" name="Picture 10">
            <a:extLst>
              <a:ext uri="{FF2B5EF4-FFF2-40B4-BE49-F238E27FC236}">
                <a16:creationId xmlns:a16="http://schemas.microsoft.com/office/drawing/2014/main" id="{8CD84076-923A-FC4C-941E-A047C44CE508}"/>
              </a:ext>
            </a:extLst>
          </p:cNvPr>
          <p:cNvPicPr>
            <a:picLocks noChangeAspect="1"/>
          </p:cNvPicPr>
          <p:nvPr/>
        </p:nvPicPr>
        <p:blipFill>
          <a:blip r:embed="rId9" cstate="email">
            <a:extLst>
              <a:ext uri="{28A0092B-C50C-407E-A947-70E740481C1C}">
                <a14:useLocalDpi xmlns:a14="http://schemas.microsoft.com/office/drawing/2010/main" val="0"/>
              </a:ext>
            </a:extLst>
          </a:blip>
          <a:srcRect/>
          <a:stretch/>
        </p:blipFill>
        <p:spPr>
          <a:xfrm>
            <a:off x="1116330" y="1524000"/>
            <a:ext cx="937657" cy="937657"/>
          </a:xfrm>
          <a:prstGeom prst="rect">
            <a:avLst/>
          </a:prstGeom>
        </p:spPr>
      </p:pic>
      <p:sp>
        <p:nvSpPr>
          <p:cNvPr id="12" name="Rectangle: Rounded Corners 12">
            <a:hlinkClick r:id="rId10" action="ppaction://hlinksldjump"/>
            <a:extLst>
              <a:ext uri="{FF2B5EF4-FFF2-40B4-BE49-F238E27FC236}">
                <a16:creationId xmlns:a16="http://schemas.microsoft.com/office/drawing/2014/main" id="{45DEFD0C-6404-E54F-BF6C-210F63EC0713}"/>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extLst>
      <p:ext uri="{BB962C8B-B14F-4D97-AF65-F5344CB8AC3E}">
        <p14:creationId xmlns:p14="http://schemas.microsoft.com/office/powerpoint/2010/main" val="243233138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dirty="0"/>
              <a:t>Mentoring</a:t>
            </a:r>
          </a:p>
        </p:txBody>
      </p:sp>
      <p:sp>
        <p:nvSpPr>
          <p:cNvPr id="4" name="Slide Number Placeholder 3">
            <a:extLst>
              <a:ext uri="{FF2B5EF4-FFF2-40B4-BE49-F238E27FC236}">
                <a16:creationId xmlns:a16="http://schemas.microsoft.com/office/drawing/2014/main" id="{DF9E2B2F-5B28-A649-B36D-8F4BE1D29F6F}"/>
              </a:ext>
            </a:extLst>
          </p:cNvPr>
          <p:cNvSpPr>
            <a:spLocks noGrp="1"/>
          </p:cNvSpPr>
          <p:nvPr>
            <p:ph type="sldNum" sz="quarter" idx="10"/>
          </p:nvPr>
        </p:nvSpPr>
        <p:spPr/>
        <p:txBody>
          <a:bodyPr/>
          <a:lstStyle/>
          <a:p>
            <a:fld id="{7EF95511-1383-7F40-B122-BB50A232E969}" type="slidenum">
              <a:rPr lang="en-US" smtClean="0"/>
              <a:t>28</a:t>
            </a:fld>
            <a:endParaRPr lang="en-US"/>
          </a:p>
        </p:txBody>
      </p:sp>
      <p:sp>
        <p:nvSpPr>
          <p:cNvPr id="7" name="Content Placeholder 7">
            <a:extLst>
              <a:ext uri="{FF2B5EF4-FFF2-40B4-BE49-F238E27FC236}">
                <a16:creationId xmlns:a16="http://schemas.microsoft.com/office/drawing/2014/main" id="{71688A08-DA2F-B246-931D-BF41BAEB352F}"/>
              </a:ext>
            </a:extLst>
          </p:cNvPr>
          <p:cNvSpPr txBox="1">
            <a:spLocks/>
          </p:cNvSpPr>
          <p:nvPr/>
        </p:nvSpPr>
        <p:spPr>
          <a:xfrm>
            <a:off x="1104900" y="1600200"/>
            <a:ext cx="4000500" cy="5181600"/>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r>
              <a:rPr lang="en-US" dirty="0"/>
              <a:t>Experienced mentors encourage, guide, and support you in your goals and help you to achieve more than you thought possible.</a:t>
            </a:r>
          </a:p>
        </p:txBody>
      </p:sp>
      <p:pic>
        <p:nvPicPr>
          <p:cNvPr id="6" name="Picture 5" descr="A group of people sitting at a table with a computer&#10;&#10;Description automatically generated">
            <a:extLst>
              <a:ext uri="{FF2B5EF4-FFF2-40B4-BE49-F238E27FC236}">
                <a16:creationId xmlns:a16="http://schemas.microsoft.com/office/drawing/2014/main" id="{5D093796-3CF2-7846-A63C-DF9EB77DCEA7}"/>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5962" b="22513"/>
          <a:stretch/>
        </p:blipFill>
        <p:spPr>
          <a:xfrm>
            <a:off x="5802086" y="-1"/>
            <a:ext cx="6389914" cy="6858001"/>
          </a:xfrm>
          <a:prstGeom prst="rect">
            <a:avLst/>
          </a:prstGeom>
        </p:spPr>
      </p:pic>
      <p:sp>
        <p:nvSpPr>
          <p:cNvPr id="8" name="Rectangle: Rounded Corners 7">
            <a:hlinkClick r:id="rId4" action="ppaction://hlinksldjump"/>
            <a:extLst>
              <a:ext uri="{FF2B5EF4-FFF2-40B4-BE49-F238E27FC236}">
                <a16:creationId xmlns:a16="http://schemas.microsoft.com/office/drawing/2014/main" id="{207BA1A3-C3B9-684F-8810-7969A5B5E309}"/>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extLst>
      <p:ext uri="{BB962C8B-B14F-4D97-AF65-F5344CB8AC3E}">
        <p14:creationId xmlns:p14="http://schemas.microsoft.com/office/powerpoint/2010/main" val="251557422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dirty="0"/>
              <a:t>Leadership opportunities</a:t>
            </a:r>
          </a:p>
        </p:txBody>
      </p:sp>
      <p:sp>
        <p:nvSpPr>
          <p:cNvPr id="4" name="Slide Number Placeholder 3">
            <a:extLst>
              <a:ext uri="{FF2B5EF4-FFF2-40B4-BE49-F238E27FC236}">
                <a16:creationId xmlns:a16="http://schemas.microsoft.com/office/drawing/2014/main" id="{DF9E2B2F-5B28-A649-B36D-8F4BE1D29F6F}"/>
              </a:ext>
            </a:extLst>
          </p:cNvPr>
          <p:cNvSpPr>
            <a:spLocks noGrp="1"/>
          </p:cNvSpPr>
          <p:nvPr>
            <p:ph type="sldNum" sz="quarter" idx="10"/>
          </p:nvPr>
        </p:nvSpPr>
        <p:spPr/>
        <p:txBody>
          <a:bodyPr/>
          <a:lstStyle/>
          <a:p>
            <a:fld id="{7EF95511-1383-7F40-B122-BB50A232E969}" type="slidenum">
              <a:rPr lang="en-US" smtClean="0"/>
              <a:t>29</a:t>
            </a:fld>
            <a:endParaRPr lang="en-US"/>
          </a:p>
        </p:txBody>
      </p:sp>
      <p:sp>
        <p:nvSpPr>
          <p:cNvPr id="7" name="Content Placeholder 7">
            <a:extLst>
              <a:ext uri="{FF2B5EF4-FFF2-40B4-BE49-F238E27FC236}">
                <a16:creationId xmlns:a16="http://schemas.microsoft.com/office/drawing/2014/main" id="{71688A08-DA2F-B246-931D-BF41BAEB352F}"/>
              </a:ext>
            </a:extLst>
          </p:cNvPr>
          <p:cNvSpPr txBox="1">
            <a:spLocks/>
          </p:cNvSpPr>
          <p:nvPr/>
        </p:nvSpPr>
        <p:spPr>
          <a:xfrm>
            <a:off x="1104900" y="1600200"/>
            <a:ext cx="4000500" cy="5181600"/>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indent="0">
              <a:buNone/>
            </a:pPr>
            <a:r>
              <a:rPr lang="en-US" dirty="0"/>
              <a:t>To develop your leadership skills, you can serve as a club officer. Then consider moving on to additional leadership opportunities throughout the organization to continue your development.</a:t>
            </a:r>
          </a:p>
        </p:txBody>
      </p:sp>
      <p:sp>
        <p:nvSpPr>
          <p:cNvPr id="9" name="Rectangle 8">
            <a:extLst>
              <a:ext uri="{FF2B5EF4-FFF2-40B4-BE49-F238E27FC236}">
                <a16:creationId xmlns:a16="http://schemas.microsoft.com/office/drawing/2014/main" id="{116B754E-E171-6F46-89C0-071011F1CF3B}"/>
              </a:ext>
            </a:extLst>
          </p:cNvPr>
          <p:cNvSpPr/>
          <p:nvPr/>
        </p:nvSpPr>
        <p:spPr>
          <a:xfrm>
            <a:off x="5791200" y="18067"/>
            <a:ext cx="64008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screenshot of a cell phone&#10;&#10;Description automatically generated">
            <a:extLst>
              <a:ext uri="{FF2B5EF4-FFF2-40B4-BE49-F238E27FC236}">
                <a16:creationId xmlns:a16="http://schemas.microsoft.com/office/drawing/2014/main" id="{93FFB5E6-FF83-F941-985C-7BCB6ACDC7D7}"/>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562850" y="152400"/>
            <a:ext cx="2857500" cy="6594231"/>
          </a:xfrm>
          <a:prstGeom prst="rect">
            <a:avLst/>
          </a:prstGeom>
        </p:spPr>
      </p:pic>
      <p:sp>
        <p:nvSpPr>
          <p:cNvPr id="11" name="Rectangle: Rounded Corners 8">
            <a:hlinkClick r:id="rId4" action="ppaction://hlinksldjump"/>
            <a:extLst>
              <a:ext uri="{FF2B5EF4-FFF2-40B4-BE49-F238E27FC236}">
                <a16:creationId xmlns:a16="http://schemas.microsoft.com/office/drawing/2014/main" id="{09633104-199F-D447-8E71-57E7F7671399}"/>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extLst>
      <p:ext uri="{BB962C8B-B14F-4D97-AF65-F5344CB8AC3E}">
        <p14:creationId xmlns:p14="http://schemas.microsoft.com/office/powerpoint/2010/main" val="172468798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dirty="0"/>
              <a:t>What are your goals? </a:t>
            </a:r>
          </a:p>
        </p:txBody>
      </p:sp>
      <p:sp>
        <p:nvSpPr>
          <p:cNvPr id="8" name="Content Placeholder 5">
            <a:extLst>
              <a:ext uri="{FF2B5EF4-FFF2-40B4-BE49-F238E27FC236}">
                <a16:creationId xmlns:a16="http://schemas.microsoft.com/office/drawing/2014/main" id="{11BCC333-53C9-594A-82F4-14B4EAE3049B}"/>
              </a:ext>
            </a:extLst>
          </p:cNvPr>
          <p:cNvSpPr>
            <a:spLocks noGrp="1"/>
          </p:cNvSpPr>
          <p:nvPr>
            <p:ph idx="1"/>
          </p:nvPr>
        </p:nvSpPr>
        <p:spPr>
          <a:xfrm>
            <a:off x="990600" y="1678377"/>
            <a:ext cx="8140958" cy="3501245"/>
          </a:xfrm>
          <a:prstGeom prst="rect">
            <a:avLst/>
          </a:prstGeom>
        </p:spPr>
        <p:txBody>
          <a:bodyPr/>
          <a:lstStyle/>
          <a:p>
            <a:r>
              <a:rPr lang="en-US" dirty="0"/>
              <a:t>Our objective is to help you meet your goals.</a:t>
            </a:r>
            <a:br>
              <a:rPr lang="en-US" dirty="0"/>
            </a:br>
            <a:endParaRPr lang="en-US" dirty="0"/>
          </a:p>
          <a:p>
            <a:r>
              <a:rPr lang="en-US" dirty="0"/>
              <a:t>Per the </a:t>
            </a:r>
            <a:r>
              <a:rPr lang="en-US" dirty="0">
                <a:hlinkClick r:id="rId3">
                  <a:extLst>
                    <a:ext uri="{A12FA001-AC4F-418D-AE19-62706E023703}">
                      <ahyp:hlinkClr xmlns:ahyp="http://schemas.microsoft.com/office/drawing/2018/hyperlinkcolor" val="tx"/>
                    </a:ext>
                  </a:extLst>
                </a:hlinkClick>
              </a:rPr>
              <a:t>New Member Profile</a:t>
            </a:r>
            <a:r>
              <a:rPr lang="en-US" dirty="0"/>
              <a:t> you completed, your goals are:</a:t>
            </a:r>
          </a:p>
          <a:p>
            <a:pPr lvl="1"/>
            <a:r>
              <a:rPr lang="en-US" dirty="0"/>
              <a:t>[_________________________________]</a:t>
            </a:r>
          </a:p>
          <a:p>
            <a:pPr lvl="1"/>
            <a:r>
              <a:rPr lang="en-US" dirty="0"/>
              <a:t>[_________________________________]</a:t>
            </a:r>
          </a:p>
          <a:p>
            <a:pPr lvl="2">
              <a:buSzPct val="100000"/>
            </a:pPr>
            <a:endParaRPr lang="en-US" sz="2000" dirty="0">
              <a:solidFill>
                <a:schemeClr val="tx2">
                  <a:lumMod val="65000"/>
                  <a:lumOff val="35000"/>
                </a:schemeClr>
              </a:solidFill>
            </a:endParaRPr>
          </a:p>
          <a:p>
            <a:pPr marL="0" indent="0">
              <a:buSzPct val="100000"/>
              <a:buNone/>
            </a:pPr>
            <a:endParaRPr lang="en-US" sz="2800" dirty="0">
              <a:solidFill>
                <a:schemeClr val="tx2">
                  <a:lumMod val="65000"/>
                  <a:lumOff val="35000"/>
                </a:schemeClr>
              </a:solidFill>
            </a:endParaRPr>
          </a:p>
        </p:txBody>
      </p:sp>
      <p:sp>
        <p:nvSpPr>
          <p:cNvPr id="10" name="Rectangle: Rounded Corners 13">
            <a:hlinkClick r:id="rId4" action="ppaction://hlinksldjump"/>
            <a:extLst>
              <a:ext uri="{FF2B5EF4-FFF2-40B4-BE49-F238E27FC236}">
                <a16:creationId xmlns:a16="http://schemas.microsoft.com/office/drawing/2014/main" id="{39647FCE-9AA8-624B-9CC7-DDF280E744EA}"/>
              </a:ext>
            </a:extLst>
          </p:cNvPr>
          <p:cNvSpPr/>
          <p:nvPr/>
        </p:nvSpPr>
        <p:spPr>
          <a:xfrm>
            <a:off x="381000" y="6402018"/>
            <a:ext cx="1676400" cy="304800"/>
          </a:xfrm>
          <a:prstGeom prst="roundRect">
            <a:avLst>
              <a:gd name="adj" fmla="val 0"/>
            </a:avLst>
          </a:prstGeom>
          <a:solidFill>
            <a:srgbClr val="800000"/>
          </a:solidFill>
          <a:ln>
            <a:noFill/>
            <a:round/>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extLst>
      <p:ext uri="{BB962C8B-B14F-4D97-AF65-F5344CB8AC3E}">
        <p14:creationId xmlns:p14="http://schemas.microsoft.com/office/powerpoint/2010/main" val="382010348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normAutofit/>
          </a:bodyPr>
          <a:lstStyle/>
          <a:p>
            <a:r>
              <a:rPr lang="en-US" sz="3200" dirty="0"/>
              <a:t>Developing leadership skills</a:t>
            </a:r>
          </a:p>
        </p:txBody>
      </p:sp>
      <p:sp>
        <p:nvSpPr>
          <p:cNvPr id="4" name="Round Same Side Corner Rectangle 3"/>
          <p:cNvSpPr/>
          <p:nvPr/>
        </p:nvSpPr>
        <p:spPr>
          <a:xfrm>
            <a:off x="1808813" y="3502612"/>
            <a:ext cx="2667000" cy="2514600"/>
          </a:xfrm>
          <a:prstGeom prst="round2SameRect">
            <a:avLst>
              <a:gd name="adj1" fmla="val 5702"/>
              <a:gd name="adj2" fmla="val 4059"/>
            </a:avLst>
          </a:prstGeom>
          <a:solidFill>
            <a:schemeClr val="bg1">
              <a:alpha val="80000"/>
            </a:schemeClr>
          </a:solidFill>
          <a:ln w="12700">
            <a:solidFill>
              <a:srgbClr val="941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3" name="Group 2"/>
          <p:cNvGrpSpPr/>
          <p:nvPr/>
        </p:nvGrpSpPr>
        <p:grpSpPr>
          <a:xfrm>
            <a:off x="2358747" y="1600200"/>
            <a:ext cx="1979870" cy="1216612"/>
            <a:chOff x="834747" y="1905000"/>
            <a:chExt cx="1979870" cy="1216612"/>
          </a:xfrm>
        </p:grpSpPr>
        <p:grpSp>
          <p:nvGrpSpPr>
            <p:cNvPr id="76" name="Group 75"/>
            <p:cNvGrpSpPr/>
            <p:nvPr/>
          </p:nvGrpSpPr>
          <p:grpSpPr>
            <a:xfrm>
              <a:off x="834747" y="1905000"/>
              <a:ext cx="1979870" cy="1216612"/>
              <a:chOff x="795985" y="1621785"/>
              <a:chExt cx="1979870" cy="1216612"/>
            </a:xfrm>
          </p:grpSpPr>
          <p:sp>
            <p:nvSpPr>
              <p:cNvPr id="5" name="Oval 4"/>
              <p:cNvSpPr/>
              <p:nvPr/>
            </p:nvSpPr>
            <p:spPr>
              <a:xfrm>
                <a:off x="890588" y="1716388"/>
                <a:ext cx="1027406" cy="1027406"/>
              </a:xfrm>
              <a:prstGeom prst="ellipse">
                <a:avLst/>
              </a:prstGeom>
              <a:solidFill>
                <a:srgbClr val="941100"/>
              </a:solidFill>
              <a:ln>
                <a:solidFill>
                  <a:schemeClr val="bg1">
                    <a:lumMod val="95000"/>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Block Arc 5"/>
              <p:cNvSpPr/>
              <p:nvPr/>
            </p:nvSpPr>
            <p:spPr>
              <a:xfrm rot="11081260">
                <a:off x="795985" y="1621785"/>
                <a:ext cx="1216612" cy="1216612"/>
              </a:xfrm>
              <a:prstGeom prst="blockArc">
                <a:avLst>
                  <a:gd name="adj1" fmla="val 10459641"/>
                  <a:gd name="adj2" fmla="val 6067029"/>
                  <a:gd name="adj3" fmla="val 2479"/>
                </a:avLst>
              </a:prstGeom>
              <a:solidFill>
                <a:srgbClr val="941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cxnSp>
            <p:nvCxnSpPr>
              <p:cNvPr id="43" name="Straight Arrow Connector 42"/>
              <p:cNvCxnSpPr/>
              <p:nvPr/>
            </p:nvCxnSpPr>
            <p:spPr>
              <a:xfrm>
                <a:off x="1981199" y="2218429"/>
                <a:ext cx="794656" cy="0"/>
              </a:xfrm>
              <a:prstGeom prst="straightConnector1">
                <a:avLst/>
              </a:prstGeom>
              <a:ln>
                <a:solidFill>
                  <a:srgbClr val="941100"/>
                </a:solidFill>
                <a:tailEnd type="triangle"/>
              </a:ln>
            </p:spPr>
            <p:style>
              <a:lnRef idx="1">
                <a:schemeClr val="accent1"/>
              </a:lnRef>
              <a:fillRef idx="0">
                <a:schemeClr val="accent1"/>
              </a:fillRef>
              <a:effectRef idx="0">
                <a:schemeClr val="accent1"/>
              </a:effectRef>
              <a:fontRef idx="minor">
                <a:schemeClr val="tx1"/>
              </a:fontRef>
            </p:style>
          </p:cxnSp>
        </p:grpSp>
        <p:sp>
          <p:nvSpPr>
            <p:cNvPr id="28" name="Shape 185"/>
            <p:cNvSpPr/>
            <p:nvPr/>
          </p:nvSpPr>
          <p:spPr>
            <a:xfrm>
              <a:off x="864678" y="2329796"/>
              <a:ext cx="1155283" cy="359682"/>
            </a:xfrm>
            <a:prstGeom prst="rect">
              <a:avLst/>
            </a:prstGeom>
            <a:ln w="12700">
              <a:miter lim="400000"/>
            </a:ln>
            <a:extLst>
              <a:ext uri="{C572A759-6A51-4108-AA02-DFA0A04FC94B}">
                <ma14:wrappingTextBoxFlag xmlns:ma14="http://schemas.microsoft.com/office/mac/drawingml/2011/main" xmlns="" val="1"/>
              </a:ext>
            </a:extLst>
          </p:spPr>
          <p:txBody>
            <a:bodyPr wrap="square" lIns="91424" tIns="91424" rIns="91424" bIns="91424" anchor="ctr">
              <a:spAutoFit/>
            </a:bodyPr>
            <a:lstStyle>
              <a:lvl1pPr algn="ctr">
                <a:defRPr>
                  <a:solidFill>
                    <a:srgbClr val="F3F3F3"/>
                  </a:solidFill>
                </a:defRPr>
              </a:lvl1pPr>
            </a:lstStyle>
            <a:p>
              <a:pPr hangingPunct="0">
                <a:lnSpc>
                  <a:spcPts val="1300"/>
                </a:lnSpc>
              </a:pPr>
              <a:r>
                <a:rPr lang="en-US" sz="1300" b="1" kern="0" dirty="0">
                  <a:solidFill>
                    <a:srgbClr val="FFFFFF"/>
                  </a:solidFill>
                  <a:latin typeface="Myriad Pro Semibold" charset="0"/>
                  <a:ea typeface="Myriad Pro Semibold" charset="0"/>
                  <a:cs typeface="Myriad Pro Semibold" charset="0"/>
                  <a:sym typeface="Arial"/>
                </a:rPr>
                <a:t>Club</a:t>
              </a:r>
              <a:endParaRPr sz="1300" b="1" kern="0" dirty="0">
                <a:solidFill>
                  <a:srgbClr val="FFFFFF"/>
                </a:solidFill>
                <a:latin typeface="Myriad Pro Semibold" charset="0"/>
                <a:ea typeface="Myriad Pro Semibold" charset="0"/>
                <a:cs typeface="Myriad Pro Semibold" charset="0"/>
                <a:sym typeface="Arial"/>
              </a:endParaRPr>
            </a:p>
          </p:txBody>
        </p:sp>
      </p:grpSp>
      <p:grpSp>
        <p:nvGrpSpPr>
          <p:cNvPr id="15" name="Group 14"/>
          <p:cNvGrpSpPr/>
          <p:nvPr/>
        </p:nvGrpSpPr>
        <p:grpSpPr>
          <a:xfrm>
            <a:off x="2890119" y="2958069"/>
            <a:ext cx="152400" cy="457200"/>
            <a:chOff x="1295400" y="3000526"/>
            <a:chExt cx="152400" cy="457200"/>
          </a:xfrm>
        </p:grpSpPr>
        <p:sp>
          <p:nvSpPr>
            <p:cNvPr id="34" name="Oval 33"/>
            <p:cNvSpPr/>
            <p:nvPr/>
          </p:nvSpPr>
          <p:spPr>
            <a:xfrm flipH="1">
              <a:off x="1295400" y="3000526"/>
              <a:ext cx="152400" cy="152400"/>
            </a:xfrm>
            <a:prstGeom prst="ellipse">
              <a:avLst/>
            </a:prstGeom>
            <a:solidFill>
              <a:schemeClr val="bg1"/>
            </a:solidFill>
            <a:ln>
              <a:solidFill>
                <a:srgbClr val="941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cxnSp>
          <p:nvCxnSpPr>
            <p:cNvPr id="11" name="Straight Arrow Connector 10"/>
            <p:cNvCxnSpPr/>
            <p:nvPr/>
          </p:nvCxnSpPr>
          <p:spPr>
            <a:xfrm>
              <a:off x="1377647" y="3152926"/>
              <a:ext cx="0" cy="304800"/>
            </a:xfrm>
            <a:prstGeom prst="straightConnector1">
              <a:avLst/>
            </a:prstGeom>
            <a:ln>
              <a:solidFill>
                <a:srgbClr val="941100"/>
              </a:solidFill>
              <a:tailEnd type="triangle"/>
            </a:ln>
          </p:spPr>
          <p:style>
            <a:lnRef idx="1">
              <a:schemeClr val="accent1"/>
            </a:lnRef>
            <a:fillRef idx="0">
              <a:schemeClr val="accent1"/>
            </a:fillRef>
            <a:effectRef idx="0">
              <a:schemeClr val="accent1"/>
            </a:effectRef>
            <a:fontRef idx="minor">
              <a:schemeClr val="tx1"/>
            </a:fontRef>
          </p:style>
        </p:cxnSp>
      </p:grpSp>
      <p:sp>
        <p:nvSpPr>
          <p:cNvPr id="17" name="Rectangle 16"/>
          <p:cNvSpPr/>
          <p:nvPr/>
        </p:nvSpPr>
        <p:spPr>
          <a:xfrm>
            <a:off x="3041379" y="3006834"/>
            <a:ext cx="6072610" cy="45719"/>
          </a:xfrm>
          <a:prstGeom prst="rect">
            <a:avLst/>
          </a:prstGeom>
          <a:gradFill flip="none" rotWithShape="1">
            <a:gsLst>
              <a:gs pos="0">
                <a:srgbClr val="941100"/>
              </a:gs>
              <a:gs pos="68000">
                <a:srgbClr val="004165"/>
              </a:gs>
              <a:gs pos="33000">
                <a:srgbClr val="A93439"/>
              </a:gs>
              <a:gs pos="100000">
                <a:srgbClr val="022A3A"/>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53" name="Group 52"/>
          <p:cNvGrpSpPr/>
          <p:nvPr/>
        </p:nvGrpSpPr>
        <p:grpSpPr>
          <a:xfrm>
            <a:off x="6017340" y="2958069"/>
            <a:ext cx="152400" cy="457200"/>
            <a:chOff x="1295400" y="3000526"/>
            <a:chExt cx="152400" cy="457200"/>
          </a:xfrm>
        </p:grpSpPr>
        <p:sp>
          <p:nvSpPr>
            <p:cNvPr id="54" name="Oval 53"/>
            <p:cNvSpPr/>
            <p:nvPr/>
          </p:nvSpPr>
          <p:spPr>
            <a:xfrm flipH="1">
              <a:off x="1295400" y="3000526"/>
              <a:ext cx="152400" cy="152400"/>
            </a:xfrm>
            <a:prstGeom prst="ellipse">
              <a:avLst/>
            </a:prstGeom>
            <a:solidFill>
              <a:schemeClr val="bg1"/>
            </a:solidFill>
            <a:ln>
              <a:solidFill>
                <a:srgbClr val="941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cxnSp>
          <p:nvCxnSpPr>
            <p:cNvPr id="55" name="Straight Arrow Connector 54"/>
            <p:cNvCxnSpPr/>
            <p:nvPr/>
          </p:nvCxnSpPr>
          <p:spPr>
            <a:xfrm>
              <a:off x="1377647" y="3152926"/>
              <a:ext cx="0" cy="304800"/>
            </a:xfrm>
            <a:prstGeom prst="straightConnector1">
              <a:avLst/>
            </a:prstGeom>
            <a:ln>
              <a:solidFill>
                <a:srgbClr val="9411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 name="Group 6"/>
          <p:cNvGrpSpPr/>
          <p:nvPr/>
        </p:nvGrpSpPr>
        <p:grpSpPr>
          <a:xfrm>
            <a:off x="5486401" y="1600200"/>
            <a:ext cx="2017041" cy="1216612"/>
            <a:chOff x="5094452" y="1905000"/>
            <a:chExt cx="2017041" cy="1216612"/>
          </a:xfrm>
        </p:grpSpPr>
        <p:sp>
          <p:nvSpPr>
            <p:cNvPr id="56" name="Oval 55"/>
            <p:cNvSpPr/>
            <p:nvPr/>
          </p:nvSpPr>
          <p:spPr>
            <a:xfrm>
              <a:off x="5189055" y="1999603"/>
              <a:ext cx="1027406" cy="1027406"/>
            </a:xfrm>
            <a:prstGeom prst="ellipse">
              <a:avLst/>
            </a:prstGeom>
            <a:solidFill>
              <a:srgbClr val="004165"/>
            </a:solidFill>
            <a:ln>
              <a:solidFill>
                <a:schemeClr val="bg1">
                  <a:lumMod val="95000"/>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7" name="Block Arc 56"/>
            <p:cNvSpPr/>
            <p:nvPr/>
          </p:nvSpPr>
          <p:spPr>
            <a:xfrm rot="11081260">
              <a:off x="5094452" y="1905000"/>
              <a:ext cx="1216612" cy="1216612"/>
            </a:xfrm>
            <a:prstGeom prst="blockArc">
              <a:avLst>
                <a:gd name="adj1" fmla="val 10459641"/>
                <a:gd name="adj2" fmla="val 6067029"/>
                <a:gd name="adj3" fmla="val 2479"/>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58" name="Shape 185"/>
            <p:cNvSpPr/>
            <p:nvPr/>
          </p:nvSpPr>
          <p:spPr>
            <a:xfrm>
              <a:off x="5124383" y="2155181"/>
              <a:ext cx="1155283" cy="687015"/>
            </a:xfrm>
            <a:prstGeom prst="rect">
              <a:avLst/>
            </a:prstGeom>
            <a:ln w="12700">
              <a:miter lim="400000"/>
            </a:ln>
            <a:extLst>
              <a:ext uri="{C572A759-6A51-4108-AA02-DFA0A04FC94B}">
                <ma14:wrappingTextBoxFlag xmlns:ma14="http://schemas.microsoft.com/office/mac/drawingml/2011/main" xmlns="" val="1"/>
              </a:ext>
            </a:extLst>
          </p:spPr>
          <p:txBody>
            <a:bodyPr wrap="square" lIns="91424" tIns="91424" rIns="91424" bIns="91424" anchor="ctr">
              <a:spAutoFit/>
            </a:bodyPr>
            <a:lstStyle>
              <a:lvl1pPr algn="ctr">
                <a:defRPr>
                  <a:solidFill>
                    <a:srgbClr val="F3F3F3"/>
                  </a:solidFill>
                </a:defRPr>
              </a:lvl1pPr>
            </a:lstStyle>
            <a:p>
              <a:pPr hangingPunct="0">
                <a:lnSpc>
                  <a:spcPts val="1300"/>
                </a:lnSpc>
              </a:pPr>
              <a:r>
                <a:rPr lang="en-US" sz="1300" b="1" kern="0" dirty="0">
                  <a:solidFill>
                    <a:srgbClr val="FFFFFF"/>
                  </a:solidFill>
                  <a:latin typeface="Myriad Pro Semibold" charset="0"/>
                  <a:ea typeface="Myriad Pro Semibold" charset="0"/>
                  <a:cs typeface="Myriad Pro Semibold" charset="0"/>
                  <a:sym typeface="Arial"/>
                </a:rPr>
                <a:t>Area </a:t>
              </a:r>
              <a:br>
                <a:rPr lang="en-US" sz="1300" b="1" kern="0" dirty="0">
                  <a:solidFill>
                    <a:srgbClr val="FFFFFF"/>
                  </a:solidFill>
                  <a:latin typeface="Myriad Pro Semibold" charset="0"/>
                  <a:ea typeface="Myriad Pro Semibold" charset="0"/>
                  <a:cs typeface="Myriad Pro Semibold" charset="0"/>
                  <a:sym typeface="Arial"/>
                </a:rPr>
              </a:br>
              <a:r>
                <a:rPr lang="en-US" sz="1300" b="1" kern="0" dirty="0">
                  <a:solidFill>
                    <a:srgbClr val="FFFFFF"/>
                  </a:solidFill>
                  <a:latin typeface="Myriad Pro Semibold" charset="0"/>
                  <a:ea typeface="Myriad Pro Semibold" charset="0"/>
                  <a:cs typeface="Myriad Pro Semibold" charset="0"/>
                  <a:sym typeface="Arial"/>
                </a:rPr>
                <a:t>—</a:t>
              </a:r>
              <a:br>
                <a:rPr lang="en-US" sz="1300" b="1" kern="0" dirty="0">
                  <a:solidFill>
                    <a:srgbClr val="FFFFFF"/>
                  </a:solidFill>
                  <a:latin typeface="Myriad Pro Semibold" charset="0"/>
                  <a:ea typeface="Myriad Pro Semibold" charset="0"/>
                  <a:cs typeface="Myriad Pro Semibold" charset="0"/>
                  <a:sym typeface="Arial"/>
                </a:rPr>
              </a:br>
              <a:r>
                <a:rPr lang="en-US" sz="1300" b="1" kern="0" dirty="0">
                  <a:solidFill>
                    <a:srgbClr val="FFFFFF"/>
                  </a:solidFill>
                  <a:latin typeface="Myriad Pro Semibold" charset="0"/>
                  <a:ea typeface="Myriad Pro Semibold" charset="0"/>
                  <a:cs typeface="Myriad Pro Semibold" charset="0"/>
                  <a:sym typeface="Arial"/>
                </a:rPr>
                <a:t>Division</a:t>
              </a:r>
            </a:p>
          </p:txBody>
        </p:sp>
        <p:cxnSp>
          <p:nvCxnSpPr>
            <p:cNvPr id="59" name="Straight Arrow Connector 58"/>
            <p:cNvCxnSpPr/>
            <p:nvPr/>
          </p:nvCxnSpPr>
          <p:spPr>
            <a:xfrm>
              <a:off x="6279666" y="2501644"/>
              <a:ext cx="831827" cy="0"/>
            </a:xfrm>
            <a:prstGeom prst="straightConnector1">
              <a:avLst/>
            </a:prstGeom>
            <a:ln>
              <a:solidFill>
                <a:srgbClr val="004165"/>
              </a:solidFill>
              <a:tailEnd type="triangle"/>
            </a:ln>
          </p:spPr>
          <p:style>
            <a:lnRef idx="1">
              <a:schemeClr val="accent1"/>
            </a:lnRef>
            <a:fillRef idx="0">
              <a:schemeClr val="accent1"/>
            </a:fillRef>
            <a:effectRef idx="0">
              <a:schemeClr val="accent1"/>
            </a:effectRef>
            <a:fontRef idx="minor">
              <a:schemeClr val="tx1"/>
            </a:fontRef>
          </p:style>
        </p:cxnSp>
        <p:sp>
          <p:nvSpPr>
            <p:cNvPr id="61" name="Shape 185"/>
            <p:cNvSpPr/>
            <p:nvPr/>
          </p:nvSpPr>
          <p:spPr>
            <a:xfrm>
              <a:off x="5411524" y="2161494"/>
              <a:ext cx="584052" cy="351346"/>
            </a:xfrm>
            <a:prstGeom prst="rect">
              <a:avLst/>
            </a:prstGeom>
            <a:ln w="12700">
              <a:miter lim="400000"/>
            </a:ln>
            <a:extLst>
              <a:ext uri="{C572A759-6A51-4108-AA02-DFA0A04FC94B}">
                <ma14:wrappingTextBoxFlag xmlns:ma14="http://schemas.microsoft.com/office/mac/drawingml/2011/main" xmlns="" val="1"/>
              </a:ext>
            </a:extLst>
          </p:spPr>
          <p:txBody>
            <a:bodyPr wrap="square" lIns="91424" tIns="91424" rIns="91424" bIns="91424" anchor="ctr">
              <a:spAutoFit/>
            </a:bodyPr>
            <a:lstStyle>
              <a:lvl1pPr algn="ctr">
                <a:defRPr>
                  <a:solidFill>
                    <a:srgbClr val="F3F3F3"/>
                  </a:solidFill>
                </a:defRPr>
              </a:lvl1pPr>
            </a:lstStyle>
            <a:p>
              <a:pPr hangingPunct="0">
                <a:lnSpc>
                  <a:spcPts val="1300"/>
                </a:lnSpc>
              </a:pPr>
              <a:endParaRPr sz="2000" b="1" kern="0" dirty="0">
                <a:solidFill>
                  <a:srgbClr val="004165"/>
                </a:solidFill>
                <a:latin typeface="Myriad Pro Semibold" charset="0"/>
                <a:ea typeface="Myriad Pro Semibold" charset="0"/>
                <a:cs typeface="Myriad Pro Semibold" charset="0"/>
                <a:sym typeface="Arial"/>
              </a:endParaRPr>
            </a:p>
          </p:txBody>
        </p:sp>
      </p:grpSp>
      <p:sp>
        <p:nvSpPr>
          <p:cNvPr id="24" name="Shape 180"/>
          <p:cNvSpPr/>
          <p:nvPr/>
        </p:nvSpPr>
        <p:spPr>
          <a:xfrm>
            <a:off x="1948605" y="3574279"/>
            <a:ext cx="2374809" cy="2339070"/>
          </a:xfrm>
          <a:prstGeom prst="rect">
            <a:avLst/>
          </a:prstGeom>
          <a:ln w="12700">
            <a:miter lim="400000"/>
          </a:ln>
          <a:extLst>
            <a:ext uri="{C572A759-6A51-4108-AA02-DFA0A04FC94B}">
              <ma14:wrappingTextBoxFlag xmlns:ma14="http://schemas.microsoft.com/office/mac/drawingml/2011/main" xmlns="" val="1"/>
            </a:ext>
          </a:extLst>
        </p:spPr>
        <p:txBody>
          <a:bodyPr wrap="square" lIns="91424" tIns="91424" rIns="91424" bIns="91424">
            <a:spAutoFit/>
          </a:bodyPr>
          <a:lstStyle/>
          <a:p>
            <a:pPr marL="285750"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Gain experience in each Officer Role</a:t>
            </a:r>
          </a:p>
          <a:p>
            <a:pPr marL="285750" indent="-285750" hangingPunct="0">
              <a:buFont typeface="Arial" panose="020B0604020202020204" pitchFamily="34" charset="0"/>
              <a:buChar char="•"/>
              <a:defRPr>
                <a:solidFill>
                  <a:srgbClr val="F3F3F3"/>
                </a:solidFill>
              </a:defRPr>
            </a:pPr>
            <a:endParaRPr lang="en-US" sz="1400" kern="0" dirty="0">
              <a:solidFill>
                <a:srgbClr val="000000">
                  <a:lumMod val="75000"/>
                  <a:lumOff val="25000"/>
                </a:srgbClr>
              </a:solidFill>
              <a:latin typeface="Myriad Pro" charset="0"/>
              <a:ea typeface="Myriad Pro" charset="0"/>
              <a:cs typeface="Myriad Pro" charset="0"/>
              <a:sym typeface="Arial"/>
            </a:endParaRPr>
          </a:p>
          <a:p>
            <a:pPr marL="742950" lvl="1"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President</a:t>
            </a:r>
          </a:p>
          <a:p>
            <a:pPr marL="742950" lvl="1"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VP Education</a:t>
            </a:r>
          </a:p>
          <a:p>
            <a:pPr marL="742950" lvl="1"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VP Membership</a:t>
            </a:r>
          </a:p>
          <a:p>
            <a:pPr marL="742950" lvl="1"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VP Public Relations</a:t>
            </a:r>
          </a:p>
          <a:p>
            <a:pPr marL="742950" lvl="1"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Secretary</a:t>
            </a:r>
          </a:p>
          <a:p>
            <a:pPr marL="742950" lvl="1"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Treasurer</a:t>
            </a:r>
          </a:p>
          <a:p>
            <a:pPr marL="742950" lvl="1"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Sergeant at Arms</a:t>
            </a:r>
          </a:p>
        </p:txBody>
      </p:sp>
      <p:grpSp>
        <p:nvGrpSpPr>
          <p:cNvPr id="29" name="Group 28"/>
          <p:cNvGrpSpPr/>
          <p:nvPr/>
        </p:nvGrpSpPr>
        <p:grpSpPr>
          <a:xfrm>
            <a:off x="8491289" y="1600200"/>
            <a:ext cx="1216612" cy="1216612"/>
            <a:chOff x="5094452" y="1905000"/>
            <a:chExt cx="1216612" cy="1216612"/>
          </a:xfrm>
        </p:grpSpPr>
        <p:sp>
          <p:nvSpPr>
            <p:cNvPr id="30" name="Oval 29"/>
            <p:cNvSpPr/>
            <p:nvPr/>
          </p:nvSpPr>
          <p:spPr>
            <a:xfrm>
              <a:off x="5189055" y="1999603"/>
              <a:ext cx="1027406" cy="1027406"/>
            </a:xfrm>
            <a:prstGeom prst="ellipse">
              <a:avLst/>
            </a:prstGeom>
            <a:solidFill>
              <a:srgbClr val="00374A"/>
            </a:solidFill>
            <a:ln>
              <a:solidFill>
                <a:schemeClr val="bg1">
                  <a:lumMod val="95000"/>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1" name="Block Arc 30"/>
            <p:cNvSpPr/>
            <p:nvPr/>
          </p:nvSpPr>
          <p:spPr>
            <a:xfrm rot="11081260">
              <a:off x="5094452" y="1905000"/>
              <a:ext cx="1216612" cy="1216612"/>
            </a:xfrm>
            <a:prstGeom prst="blockArc">
              <a:avLst>
                <a:gd name="adj1" fmla="val 6078272"/>
                <a:gd name="adj2" fmla="val 6074063"/>
                <a:gd name="adj3" fmla="val 2820"/>
              </a:avLst>
            </a:prstGeom>
            <a:solidFill>
              <a:srgbClr val="003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32" name="Shape 185"/>
            <p:cNvSpPr/>
            <p:nvPr/>
          </p:nvSpPr>
          <p:spPr>
            <a:xfrm>
              <a:off x="5124383" y="2155181"/>
              <a:ext cx="1155283" cy="687015"/>
            </a:xfrm>
            <a:prstGeom prst="rect">
              <a:avLst/>
            </a:prstGeom>
            <a:ln w="12700">
              <a:miter lim="400000"/>
            </a:ln>
            <a:extLst>
              <a:ext uri="{C572A759-6A51-4108-AA02-DFA0A04FC94B}">
                <ma14:wrappingTextBoxFlag xmlns:ma14="http://schemas.microsoft.com/office/mac/drawingml/2011/main" xmlns="" val="1"/>
              </a:ext>
            </a:extLst>
          </p:spPr>
          <p:txBody>
            <a:bodyPr wrap="square" lIns="91424" tIns="91424" rIns="91424" bIns="91424" anchor="ctr">
              <a:spAutoFit/>
            </a:bodyPr>
            <a:lstStyle>
              <a:lvl1pPr algn="ctr">
                <a:defRPr>
                  <a:solidFill>
                    <a:srgbClr val="F3F3F3"/>
                  </a:solidFill>
                </a:defRPr>
              </a:lvl1pPr>
            </a:lstStyle>
            <a:p>
              <a:pPr hangingPunct="0">
                <a:lnSpc>
                  <a:spcPts val="1300"/>
                </a:lnSpc>
              </a:pPr>
              <a:r>
                <a:rPr lang="en-US" sz="1300" b="1" kern="0" dirty="0">
                  <a:solidFill>
                    <a:srgbClr val="FFFFFF"/>
                  </a:solidFill>
                  <a:latin typeface="Myriad Pro Semibold" charset="0"/>
                  <a:ea typeface="Myriad Pro Semibold" charset="0"/>
                  <a:cs typeface="Myriad Pro Semibold" charset="0"/>
                  <a:sym typeface="Arial"/>
                </a:rPr>
                <a:t>District</a:t>
              </a:r>
            </a:p>
            <a:p>
              <a:pPr hangingPunct="0">
                <a:lnSpc>
                  <a:spcPts val="1300"/>
                </a:lnSpc>
              </a:pPr>
              <a:r>
                <a:rPr lang="en-US" sz="1300" b="1" kern="0" dirty="0">
                  <a:solidFill>
                    <a:srgbClr val="FFFFFF"/>
                  </a:solidFill>
                  <a:latin typeface="Myriad Pro Semibold" charset="0"/>
                  <a:ea typeface="Myriad Pro Semibold" charset="0"/>
                  <a:cs typeface="Myriad Pro Semibold" charset="0"/>
                  <a:sym typeface="Arial"/>
                </a:rPr>
                <a:t>—</a:t>
              </a:r>
            </a:p>
            <a:p>
              <a:pPr hangingPunct="0">
                <a:lnSpc>
                  <a:spcPts val="1300"/>
                </a:lnSpc>
              </a:pPr>
              <a:r>
                <a:rPr lang="en-US" sz="1300" b="1" kern="0" dirty="0">
                  <a:solidFill>
                    <a:srgbClr val="FFFFFF"/>
                  </a:solidFill>
                  <a:latin typeface="Myriad Pro Semibold" charset="0"/>
                  <a:ea typeface="Myriad Pro Semibold" charset="0"/>
                  <a:cs typeface="Myriad Pro Semibold" charset="0"/>
                  <a:sym typeface="Arial"/>
                </a:rPr>
                <a:t>Region</a:t>
              </a:r>
            </a:p>
          </p:txBody>
        </p:sp>
        <p:sp>
          <p:nvSpPr>
            <p:cNvPr id="35" name="Shape 185"/>
            <p:cNvSpPr/>
            <p:nvPr/>
          </p:nvSpPr>
          <p:spPr>
            <a:xfrm>
              <a:off x="5411524" y="2161494"/>
              <a:ext cx="584052" cy="351346"/>
            </a:xfrm>
            <a:prstGeom prst="rect">
              <a:avLst/>
            </a:prstGeom>
            <a:ln w="12700">
              <a:miter lim="400000"/>
            </a:ln>
            <a:extLst>
              <a:ext uri="{C572A759-6A51-4108-AA02-DFA0A04FC94B}">
                <ma14:wrappingTextBoxFlag xmlns:ma14="http://schemas.microsoft.com/office/mac/drawingml/2011/main" xmlns="" val="1"/>
              </a:ext>
            </a:extLst>
          </p:spPr>
          <p:txBody>
            <a:bodyPr wrap="square" lIns="91424" tIns="91424" rIns="91424" bIns="91424" anchor="ctr">
              <a:spAutoFit/>
            </a:bodyPr>
            <a:lstStyle>
              <a:lvl1pPr algn="ctr">
                <a:defRPr>
                  <a:solidFill>
                    <a:srgbClr val="F3F3F3"/>
                  </a:solidFill>
                </a:defRPr>
              </a:lvl1pPr>
            </a:lstStyle>
            <a:p>
              <a:pPr hangingPunct="0">
                <a:lnSpc>
                  <a:spcPts val="1300"/>
                </a:lnSpc>
              </a:pPr>
              <a:endParaRPr sz="2000" b="1" kern="0" dirty="0">
                <a:solidFill>
                  <a:srgbClr val="004165"/>
                </a:solidFill>
                <a:latin typeface="Myriad Pro Semibold" charset="0"/>
                <a:ea typeface="Myriad Pro Semibold" charset="0"/>
                <a:cs typeface="Myriad Pro Semibold" charset="0"/>
                <a:sym typeface="Arial"/>
              </a:endParaRPr>
            </a:p>
          </p:txBody>
        </p:sp>
      </p:grpSp>
      <p:grpSp>
        <p:nvGrpSpPr>
          <p:cNvPr id="36" name="Group 35"/>
          <p:cNvGrpSpPr/>
          <p:nvPr/>
        </p:nvGrpSpPr>
        <p:grpSpPr>
          <a:xfrm>
            <a:off x="9031741" y="2958069"/>
            <a:ext cx="152400" cy="457200"/>
            <a:chOff x="1295400" y="3000526"/>
            <a:chExt cx="152400" cy="457200"/>
          </a:xfrm>
        </p:grpSpPr>
        <p:sp>
          <p:nvSpPr>
            <p:cNvPr id="37" name="Oval 36"/>
            <p:cNvSpPr/>
            <p:nvPr/>
          </p:nvSpPr>
          <p:spPr>
            <a:xfrm flipH="1">
              <a:off x="1295400" y="3000526"/>
              <a:ext cx="152400" cy="152400"/>
            </a:xfrm>
            <a:prstGeom prst="ellipse">
              <a:avLst/>
            </a:prstGeom>
            <a:solidFill>
              <a:schemeClr val="bg1"/>
            </a:solidFill>
            <a:ln>
              <a:solidFill>
                <a:srgbClr val="941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cxnSp>
          <p:nvCxnSpPr>
            <p:cNvPr id="38" name="Straight Arrow Connector 37"/>
            <p:cNvCxnSpPr/>
            <p:nvPr/>
          </p:nvCxnSpPr>
          <p:spPr>
            <a:xfrm>
              <a:off x="1377647" y="3152926"/>
              <a:ext cx="0" cy="304800"/>
            </a:xfrm>
            <a:prstGeom prst="straightConnector1">
              <a:avLst/>
            </a:prstGeom>
            <a:ln>
              <a:solidFill>
                <a:srgbClr val="941100"/>
              </a:solidFill>
              <a:tailEnd type="triangle"/>
            </a:ln>
          </p:spPr>
          <p:style>
            <a:lnRef idx="1">
              <a:schemeClr val="accent1"/>
            </a:lnRef>
            <a:fillRef idx="0">
              <a:schemeClr val="accent1"/>
            </a:fillRef>
            <a:effectRef idx="0">
              <a:schemeClr val="accent1"/>
            </a:effectRef>
            <a:fontRef idx="minor">
              <a:schemeClr val="tx1"/>
            </a:fontRef>
          </p:style>
        </p:cxnSp>
      </p:grpSp>
      <p:sp>
        <p:nvSpPr>
          <p:cNvPr id="39" name="Round Same Side Corner Rectangle 38"/>
          <p:cNvSpPr/>
          <p:nvPr/>
        </p:nvSpPr>
        <p:spPr>
          <a:xfrm>
            <a:off x="4805437" y="3502612"/>
            <a:ext cx="2667000" cy="2514600"/>
          </a:xfrm>
          <a:prstGeom prst="round2SameRect">
            <a:avLst>
              <a:gd name="adj1" fmla="val 5702"/>
              <a:gd name="adj2" fmla="val 4059"/>
            </a:avLst>
          </a:prstGeom>
          <a:solidFill>
            <a:schemeClr val="bg1">
              <a:alpha val="80000"/>
            </a:schemeClr>
          </a:solidFill>
          <a:ln w="12700">
            <a:solidFill>
              <a:srgbClr val="0041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0" name="Shape 180"/>
          <p:cNvSpPr/>
          <p:nvPr/>
        </p:nvSpPr>
        <p:spPr>
          <a:xfrm>
            <a:off x="4945229" y="3574279"/>
            <a:ext cx="2374809" cy="1261852"/>
          </a:xfrm>
          <a:prstGeom prst="rect">
            <a:avLst/>
          </a:prstGeom>
          <a:ln w="12700">
            <a:miter lim="400000"/>
          </a:ln>
          <a:extLst>
            <a:ext uri="{C572A759-6A51-4108-AA02-DFA0A04FC94B}">
              <ma14:wrappingTextBoxFlag xmlns:ma14="http://schemas.microsoft.com/office/mac/drawingml/2011/main" xmlns="" val="1"/>
            </a:ext>
          </a:extLst>
        </p:spPr>
        <p:txBody>
          <a:bodyPr wrap="square" lIns="91424" tIns="91424" rIns="91424" bIns="91424">
            <a:spAutoFit/>
          </a:bodyPr>
          <a:lstStyle/>
          <a:p>
            <a:pPr hangingPunct="0">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Gain further experience in mid-level roles:</a:t>
            </a:r>
            <a:br>
              <a:rPr lang="en-US" sz="1400" kern="0" dirty="0">
                <a:solidFill>
                  <a:srgbClr val="000000">
                    <a:lumMod val="75000"/>
                    <a:lumOff val="25000"/>
                  </a:srgbClr>
                </a:solidFill>
                <a:latin typeface="Myriad Pro" charset="0"/>
                <a:ea typeface="Myriad Pro" charset="0"/>
                <a:cs typeface="Myriad Pro" charset="0"/>
                <a:sym typeface="Arial"/>
              </a:rPr>
            </a:br>
            <a:endParaRPr lang="en-US" sz="1400" kern="0" dirty="0">
              <a:solidFill>
                <a:srgbClr val="000000">
                  <a:lumMod val="75000"/>
                  <a:lumOff val="25000"/>
                </a:srgbClr>
              </a:solidFill>
              <a:latin typeface="Myriad Pro" charset="0"/>
              <a:ea typeface="Myriad Pro" charset="0"/>
              <a:cs typeface="Myriad Pro" charset="0"/>
              <a:sym typeface="Arial"/>
            </a:endParaRPr>
          </a:p>
          <a:p>
            <a:pPr marL="285750"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Area Director </a:t>
            </a:r>
          </a:p>
          <a:p>
            <a:pPr marL="285750"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Division Director</a:t>
            </a:r>
          </a:p>
        </p:txBody>
      </p:sp>
      <p:sp>
        <p:nvSpPr>
          <p:cNvPr id="41" name="Round Same Side Corner Rectangle 40"/>
          <p:cNvSpPr/>
          <p:nvPr/>
        </p:nvSpPr>
        <p:spPr>
          <a:xfrm>
            <a:off x="7772400" y="3502612"/>
            <a:ext cx="2667000" cy="2514600"/>
          </a:xfrm>
          <a:prstGeom prst="round2SameRect">
            <a:avLst>
              <a:gd name="adj1" fmla="val 5702"/>
              <a:gd name="adj2" fmla="val 4059"/>
            </a:avLst>
          </a:prstGeom>
          <a:solidFill>
            <a:schemeClr val="bg1">
              <a:alpha val="80000"/>
            </a:schemeClr>
          </a:solidFill>
          <a:ln w="12700">
            <a:solidFill>
              <a:srgbClr val="0037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2" name="Shape 180"/>
          <p:cNvSpPr/>
          <p:nvPr/>
        </p:nvSpPr>
        <p:spPr>
          <a:xfrm>
            <a:off x="7912192" y="3574279"/>
            <a:ext cx="2374809" cy="2554513"/>
          </a:xfrm>
          <a:prstGeom prst="rect">
            <a:avLst/>
          </a:prstGeom>
          <a:ln w="12700">
            <a:miter lim="400000"/>
          </a:ln>
          <a:extLst>
            <a:ext uri="{C572A759-6A51-4108-AA02-DFA0A04FC94B}">
              <ma14:wrappingTextBoxFlag xmlns:ma14="http://schemas.microsoft.com/office/mac/drawingml/2011/main" xmlns="" val="1"/>
            </a:ext>
          </a:extLst>
        </p:spPr>
        <p:txBody>
          <a:bodyPr wrap="square" lIns="91424" tIns="91424" rIns="91424" bIns="91424">
            <a:spAutoFit/>
          </a:bodyPr>
          <a:lstStyle/>
          <a:p>
            <a:pPr hangingPunct="0">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Share your skills by running for these top-level roles:</a:t>
            </a:r>
            <a:br>
              <a:rPr lang="en-US" sz="1400" kern="0" dirty="0">
                <a:solidFill>
                  <a:srgbClr val="000000">
                    <a:lumMod val="75000"/>
                    <a:lumOff val="25000"/>
                  </a:srgbClr>
                </a:solidFill>
                <a:latin typeface="Myriad Pro" charset="0"/>
                <a:ea typeface="Myriad Pro" charset="0"/>
                <a:cs typeface="Myriad Pro" charset="0"/>
                <a:sym typeface="Arial"/>
              </a:rPr>
            </a:br>
            <a:endParaRPr lang="en-US" sz="1400" kern="0" dirty="0">
              <a:solidFill>
                <a:srgbClr val="000000">
                  <a:lumMod val="75000"/>
                  <a:lumOff val="25000"/>
                </a:srgbClr>
              </a:solidFill>
              <a:latin typeface="Myriad Pro" charset="0"/>
              <a:ea typeface="Myriad Pro" charset="0"/>
              <a:cs typeface="Myriad Pro" charset="0"/>
              <a:sym typeface="Arial"/>
            </a:endParaRPr>
          </a:p>
          <a:p>
            <a:pPr marL="285750"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District Director</a:t>
            </a:r>
          </a:p>
          <a:p>
            <a:pPr marL="285750"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Program Quality Director</a:t>
            </a:r>
          </a:p>
          <a:p>
            <a:pPr marL="285750"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Club Growth Director</a:t>
            </a:r>
          </a:p>
          <a:p>
            <a:pPr marL="285750"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Finance Manager</a:t>
            </a:r>
          </a:p>
          <a:p>
            <a:pPr marL="285750"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Administration Manager</a:t>
            </a:r>
          </a:p>
          <a:p>
            <a:pPr marL="285750"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Region Advisor</a:t>
            </a:r>
          </a:p>
          <a:p>
            <a:pPr marL="285750" indent="-285750" hangingPunct="0">
              <a:buFont typeface="Arial" panose="020B0604020202020204" pitchFamily="34" charset="0"/>
              <a:buChar char="•"/>
              <a:defRPr>
                <a:solidFill>
                  <a:srgbClr val="F3F3F3"/>
                </a:solidFill>
              </a:defRPr>
            </a:pPr>
            <a:r>
              <a:rPr lang="en-US" sz="1400" kern="0" dirty="0">
                <a:solidFill>
                  <a:srgbClr val="000000">
                    <a:lumMod val="75000"/>
                    <a:lumOff val="25000"/>
                  </a:srgbClr>
                </a:solidFill>
                <a:latin typeface="Myriad Pro" charset="0"/>
                <a:ea typeface="Myriad Pro" charset="0"/>
                <a:cs typeface="Myriad Pro" charset="0"/>
                <a:sym typeface="Arial"/>
              </a:rPr>
              <a:t>International Director</a:t>
            </a:r>
          </a:p>
          <a:p>
            <a:pPr marL="285750" indent="-285750" hangingPunct="0">
              <a:buFont typeface="Arial" panose="020B0604020202020204" pitchFamily="34" charset="0"/>
              <a:buChar char="•"/>
              <a:defRPr>
                <a:solidFill>
                  <a:srgbClr val="F3F3F3"/>
                </a:solidFill>
              </a:defRPr>
            </a:pPr>
            <a:endParaRPr lang="en-US" sz="1400" kern="0" dirty="0">
              <a:solidFill>
                <a:srgbClr val="000000">
                  <a:lumMod val="75000"/>
                  <a:lumOff val="25000"/>
                </a:srgbClr>
              </a:solidFill>
              <a:latin typeface="Myriad Pro" charset="0"/>
              <a:ea typeface="Myriad Pro" charset="0"/>
              <a:cs typeface="Myriad Pro" charset="0"/>
              <a:sym typeface="Arial"/>
            </a:endParaRPr>
          </a:p>
        </p:txBody>
      </p:sp>
      <p:sp>
        <p:nvSpPr>
          <p:cNvPr id="44" name="Rectangle: Rounded Corners 43">
            <a:hlinkClick r:id="rId3" action="ppaction://hlinksldjump"/>
            <a:extLst>
              <a:ext uri="{FF2B5EF4-FFF2-40B4-BE49-F238E27FC236}">
                <a16:creationId xmlns:a16="http://schemas.microsoft.com/office/drawing/2014/main" id="{88B78DA0-82EC-644C-9476-B373EA3DEEDF}"/>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extLst>
      <p:ext uri="{BB962C8B-B14F-4D97-AF65-F5344CB8AC3E}">
        <p14:creationId xmlns:p14="http://schemas.microsoft.com/office/powerpoint/2010/main" val="93003541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dirty="0"/>
              <a:t>Getting started</a:t>
            </a:r>
          </a:p>
        </p:txBody>
      </p:sp>
      <p:sp>
        <p:nvSpPr>
          <p:cNvPr id="5" name="Content Placeholder 5">
            <a:extLst>
              <a:ext uri="{FF2B5EF4-FFF2-40B4-BE49-F238E27FC236}">
                <a16:creationId xmlns:a16="http://schemas.microsoft.com/office/drawing/2014/main" id="{75C2B164-3D7B-EB43-BBE6-5839C73E2B25}"/>
              </a:ext>
            </a:extLst>
          </p:cNvPr>
          <p:cNvSpPr>
            <a:spLocks noGrp="1"/>
          </p:cNvSpPr>
          <p:nvPr/>
        </p:nvSpPr>
        <p:spPr>
          <a:xfrm>
            <a:off x="990600" y="1678377"/>
            <a:ext cx="7696200" cy="4112823"/>
          </a:xfrm>
          <a:prstGeom prst="rect">
            <a:avLst/>
          </a:prstGeom>
        </p:spPr>
        <p:txBody>
          <a:bodyPr vert="horz" lIns="91440" tIns="45720" rIns="91440" bIns="45720" rtlCol="0">
            <a:normAutofit/>
          </a:bodyPr>
          <a:lstStyle>
            <a:lvl1pPr marL="287338" indent="-287338" algn="l" rtl="0" eaLnBrk="1" fontAlgn="base" hangingPunct="1">
              <a:spcBef>
                <a:spcPct val="20000"/>
              </a:spcBef>
              <a:spcAft>
                <a:spcPct val="0"/>
              </a:spcAft>
              <a:buClr>
                <a:srgbClr val="800000"/>
              </a:buClr>
              <a:buSzPct val="100000"/>
              <a:buFont typeface="ArialUnicodeMS" charset="0"/>
              <a:buChar char="▸"/>
              <a:defRPr sz="2400">
                <a:solidFill>
                  <a:schemeClr val="tx2">
                    <a:lumMod val="65000"/>
                    <a:lumOff val="35000"/>
                  </a:schemeClr>
                </a:solidFill>
                <a:latin typeface="Myriad Pro" charset="0"/>
                <a:ea typeface="Myriad Pro" charset="0"/>
                <a:cs typeface="Myriad Pro" charset="0"/>
              </a:defRPr>
            </a:lvl1pPr>
            <a:lvl2pPr marL="685800" indent="-228600" algn="l" rtl="0" eaLnBrk="1" fontAlgn="base" hangingPunct="1">
              <a:spcBef>
                <a:spcPct val="20000"/>
              </a:spcBef>
              <a:spcAft>
                <a:spcPct val="0"/>
              </a:spcAft>
              <a:buClr>
                <a:srgbClr val="063052"/>
              </a:buClr>
              <a:buSzPct val="80000"/>
              <a:buFont typeface="Wingdings" charset="0"/>
              <a:buChar char="§"/>
              <a:defRPr sz="2000">
                <a:solidFill>
                  <a:schemeClr val="tx2">
                    <a:lumMod val="65000"/>
                    <a:lumOff val="35000"/>
                  </a:schemeClr>
                </a:solidFill>
                <a:latin typeface="Myriad Pro" charset="0"/>
                <a:ea typeface="Myriad Pro" charset="0"/>
                <a:cs typeface="Myriad Pro" charset="0"/>
              </a:defRPr>
            </a:lvl2pPr>
            <a:lvl3pPr marL="1084263" indent="-169863" algn="l" rtl="0" eaLnBrk="1" fontAlgn="base" hangingPunct="1">
              <a:spcBef>
                <a:spcPct val="20000"/>
              </a:spcBef>
              <a:spcAft>
                <a:spcPct val="0"/>
              </a:spcAft>
              <a:buClr>
                <a:srgbClr val="800000"/>
              </a:buClr>
              <a:buChar char="•"/>
              <a:defRPr sz="1800">
                <a:solidFill>
                  <a:schemeClr val="tx2">
                    <a:lumMod val="65000"/>
                    <a:lumOff val="35000"/>
                  </a:schemeClr>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2">
                    <a:lumMod val="65000"/>
                    <a:lumOff val="35000"/>
                  </a:schemeClr>
                </a:solidFill>
                <a:latin typeface="Myriad Pro" charset="0"/>
                <a:ea typeface="Myriad Pro" charset="0"/>
                <a:cs typeface="Myriad Pro" charset="0"/>
              </a:defRPr>
            </a:lvl4pPr>
            <a:lvl5pPr marL="2060575" indent="-290513" algn="l" rtl="0" eaLnBrk="1" fontAlgn="base" hangingPunct="1">
              <a:spcBef>
                <a:spcPct val="20000"/>
              </a:spcBef>
              <a:spcAft>
                <a:spcPct val="0"/>
              </a:spcAft>
              <a:buClr>
                <a:srgbClr val="800000"/>
              </a:buClr>
              <a:buFont typeface="Courier New" charset="0"/>
              <a:buChar char="o"/>
              <a:defRPr sz="1600">
                <a:solidFill>
                  <a:schemeClr val="tx2">
                    <a:lumMod val="65000"/>
                    <a:lumOff val="35000"/>
                  </a:schemeClr>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a:spcBef>
                <a:spcPts val="1600"/>
              </a:spcBef>
            </a:pPr>
            <a:r>
              <a:rPr lang="en-US" dirty="0">
                <a:solidFill>
                  <a:schemeClr val="tx1"/>
                </a:solidFill>
                <a:latin typeface="Arial" panose="020B0604020202020204" pitchFamily="34" charset="0"/>
                <a:cs typeface="Arial" panose="020B0604020202020204" pitchFamily="34" charset="0"/>
              </a:rPr>
              <a:t>Welcome email</a:t>
            </a:r>
          </a:p>
          <a:p>
            <a:pPr lvl="1">
              <a:spcBef>
                <a:spcPts val="1600"/>
              </a:spcBef>
            </a:pPr>
            <a:r>
              <a:rPr lang="en-US" dirty="0">
                <a:solidFill>
                  <a:schemeClr val="tx1"/>
                </a:solidFill>
                <a:latin typeface="Arial" panose="020B0604020202020204" pitchFamily="34" charset="0"/>
                <a:cs typeface="Arial" panose="020B0604020202020204" pitchFamily="34" charset="0"/>
              </a:rPr>
              <a:t>Add as a safe sender</a:t>
            </a:r>
          </a:p>
          <a:p>
            <a:pPr lvl="1">
              <a:spcBef>
                <a:spcPts val="1600"/>
              </a:spcBef>
            </a:pPr>
            <a:r>
              <a:rPr lang="en-US" dirty="0">
                <a:solidFill>
                  <a:schemeClr val="tx1"/>
                </a:solidFill>
                <a:latin typeface="Arial" panose="020B0604020202020204" pitchFamily="34" charset="0"/>
                <a:cs typeface="Arial" panose="020B0604020202020204" pitchFamily="34" charset="0"/>
              </a:rPr>
              <a:t>If you do not receive the email, check your spam filters</a:t>
            </a:r>
          </a:p>
          <a:p>
            <a:pPr>
              <a:spcBef>
                <a:spcPts val="1600"/>
              </a:spcBef>
            </a:pPr>
            <a:r>
              <a:rPr lang="en-US" dirty="0">
                <a:solidFill>
                  <a:schemeClr val="tx1"/>
                </a:solidFill>
                <a:latin typeface="Arial" panose="020B0604020202020204" pitchFamily="34" charset="0"/>
                <a:cs typeface="Arial" panose="020B0604020202020204" pitchFamily="34" charset="0"/>
              </a:rPr>
              <a:t>Click “Get Started”</a:t>
            </a:r>
          </a:p>
          <a:p>
            <a:pPr>
              <a:spcBef>
                <a:spcPts val="1600"/>
              </a:spcBef>
            </a:pPr>
            <a:r>
              <a:rPr lang="en-US" dirty="0">
                <a:solidFill>
                  <a:schemeClr val="tx1"/>
                </a:solidFill>
                <a:latin typeface="Arial" panose="020B0604020202020204" pitchFamily="34" charset="0"/>
                <a:cs typeface="Arial" panose="020B0604020202020204" pitchFamily="34" charset="0"/>
              </a:rPr>
              <a:t>Follow the steps</a:t>
            </a:r>
          </a:p>
          <a:p>
            <a:pPr lvl="2">
              <a:buSzPct val="100000"/>
            </a:pPr>
            <a:endParaRPr lang="en-US" sz="2000" dirty="0">
              <a:solidFill>
                <a:schemeClr val="tx2">
                  <a:lumMod val="65000"/>
                  <a:lumOff val="35000"/>
                </a:schemeClr>
              </a:solidFill>
            </a:endParaRPr>
          </a:p>
          <a:p>
            <a:pPr lvl="2">
              <a:buSzPct val="100000"/>
            </a:pPr>
            <a:endParaRPr lang="en-US" sz="2000" dirty="0">
              <a:solidFill>
                <a:schemeClr val="tx2">
                  <a:lumMod val="65000"/>
                  <a:lumOff val="35000"/>
                </a:schemeClr>
              </a:solidFill>
            </a:endParaRPr>
          </a:p>
          <a:p>
            <a:pPr marL="0" indent="0">
              <a:buSzPct val="100000"/>
              <a:buNone/>
            </a:pPr>
            <a:endParaRPr lang="en-US" sz="2800" dirty="0">
              <a:solidFill>
                <a:schemeClr val="tx2">
                  <a:lumMod val="65000"/>
                  <a:lumOff val="35000"/>
                </a:schemeClr>
              </a:solidFill>
            </a:endParaRPr>
          </a:p>
        </p:txBody>
      </p:sp>
      <p:sp>
        <p:nvSpPr>
          <p:cNvPr id="9" name="Rectangle: Rounded Corners 43">
            <a:hlinkClick r:id="rId3" action="ppaction://hlinksldjump"/>
            <a:extLst>
              <a:ext uri="{FF2B5EF4-FFF2-40B4-BE49-F238E27FC236}">
                <a16:creationId xmlns:a16="http://schemas.microsoft.com/office/drawing/2014/main" id="{B656E07A-F923-5649-9B2D-E0A6521C0C95}"/>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extLst>
      <p:ext uri="{BB962C8B-B14F-4D97-AF65-F5344CB8AC3E}">
        <p14:creationId xmlns:p14="http://schemas.microsoft.com/office/powerpoint/2010/main" val="352849526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dirty="0"/>
              <a:t>Verifying your profile</a:t>
            </a:r>
          </a:p>
        </p:txBody>
      </p:sp>
      <p:sp>
        <p:nvSpPr>
          <p:cNvPr id="4" name="Slide Number Placeholder 3">
            <a:extLst>
              <a:ext uri="{FF2B5EF4-FFF2-40B4-BE49-F238E27FC236}">
                <a16:creationId xmlns:a16="http://schemas.microsoft.com/office/drawing/2014/main" id="{DF9E2B2F-5B28-A649-B36D-8F4BE1D29F6F}"/>
              </a:ext>
            </a:extLst>
          </p:cNvPr>
          <p:cNvSpPr>
            <a:spLocks noGrp="1"/>
          </p:cNvSpPr>
          <p:nvPr>
            <p:ph type="sldNum" sz="quarter" idx="10"/>
          </p:nvPr>
        </p:nvSpPr>
        <p:spPr/>
        <p:txBody>
          <a:bodyPr/>
          <a:lstStyle/>
          <a:p>
            <a:fld id="{7EF95511-1383-7F40-B122-BB50A232E969}" type="slidenum">
              <a:rPr lang="en-US" smtClean="0"/>
              <a:t>32</a:t>
            </a:fld>
            <a:endParaRPr lang="en-US"/>
          </a:p>
        </p:txBody>
      </p:sp>
      <p:pic>
        <p:nvPicPr>
          <p:cNvPr id="10" name="Picture 9" descr="A close up of a mans face&#10;&#10;Description automatically generated">
            <a:extLst>
              <a:ext uri="{FF2B5EF4-FFF2-40B4-BE49-F238E27FC236}">
                <a16:creationId xmlns:a16="http://schemas.microsoft.com/office/drawing/2014/main" id="{28F40B6A-8B69-4147-BDF1-3BCDF7EF9538}"/>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783619" y="1282700"/>
            <a:ext cx="2209800" cy="622300"/>
          </a:xfrm>
          <a:prstGeom prst="rect">
            <a:avLst/>
          </a:prstGeom>
          <a:effectLst>
            <a:outerShdw blurRad="50800" dist="38100" dir="2700000" algn="tl" rotWithShape="0">
              <a:prstClr val="black">
                <a:alpha val="40000"/>
              </a:prstClr>
            </a:outerShdw>
            <a:reflection endPos="0" dir="5400000" sy="-100000" algn="bl" rotWithShape="0"/>
          </a:effectLst>
        </p:spPr>
      </p:pic>
      <p:pic>
        <p:nvPicPr>
          <p:cNvPr id="6" name="Picture 5" descr="A screenshot of a social media post&#10;&#10;Description automatically generated">
            <a:extLst>
              <a:ext uri="{FF2B5EF4-FFF2-40B4-BE49-F238E27FC236}">
                <a16:creationId xmlns:a16="http://schemas.microsoft.com/office/drawing/2014/main" id="{8F6D783A-2A74-394A-9B4B-D81FCCDBB4A4}"/>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t="1" b="17340"/>
          <a:stretch/>
        </p:blipFill>
        <p:spPr>
          <a:xfrm>
            <a:off x="2667000" y="2075895"/>
            <a:ext cx="6418071" cy="4419600"/>
          </a:xfrm>
          <a:prstGeom prst="rect">
            <a:avLst/>
          </a:prstGeom>
        </p:spPr>
      </p:pic>
    </p:spTree>
    <p:extLst>
      <p:ext uri="{BB962C8B-B14F-4D97-AF65-F5344CB8AC3E}">
        <p14:creationId xmlns:p14="http://schemas.microsoft.com/office/powerpoint/2010/main" val="26089461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dirty="0"/>
              <a:t>Logging in to Pathways</a:t>
            </a:r>
          </a:p>
        </p:txBody>
      </p:sp>
      <p:sp>
        <p:nvSpPr>
          <p:cNvPr id="4" name="Slide Number Placeholder 3">
            <a:extLst>
              <a:ext uri="{FF2B5EF4-FFF2-40B4-BE49-F238E27FC236}">
                <a16:creationId xmlns:a16="http://schemas.microsoft.com/office/drawing/2014/main" id="{DF9E2B2F-5B28-A649-B36D-8F4BE1D29F6F}"/>
              </a:ext>
            </a:extLst>
          </p:cNvPr>
          <p:cNvSpPr>
            <a:spLocks noGrp="1"/>
          </p:cNvSpPr>
          <p:nvPr>
            <p:ph type="sldNum" sz="quarter" idx="10"/>
          </p:nvPr>
        </p:nvSpPr>
        <p:spPr/>
        <p:txBody>
          <a:bodyPr/>
          <a:lstStyle/>
          <a:p>
            <a:fld id="{7EF95511-1383-7F40-B122-BB50A232E969}" type="slidenum">
              <a:rPr lang="en-US" smtClean="0"/>
              <a:t>33</a:t>
            </a:fld>
            <a:endParaRPr lang="en-US"/>
          </a:p>
        </p:txBody>
      </p:sp>
      <p:pic>
        <p:nvPicPr>
          <p:cNvPr id="6" name="Picture 5" descr="A screenshot of a cell phone&#10;&#10;Description automatically generated">
            <a:extLst>
              <a:ext uri="{FF2B5EF4-FFF2-40B4-BE49-F238E27FC236}">
                <a16:creationId xmlns:a16="http://schemas.microsoft.com/office/drawing/2014/main" id="{D36C807A-F03D-B74A-B0E5-812D69F4A0AF}"/>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b="11517"/>
          <a:stretch/>
        </p:blipFill>
        <p:spPr>
          <a:xfrm>
            <a:off x="2400300" y="1981200"/>
            <a:ext cx="7391400" cy="3810000"/>
          </a:xfrm>
          <a:prstGeom prst="rect">
            <a:avLst/>
          </a:prstGeom>
        </p:spPr>
      </p:pic>
      <p:pic>
        <p:nvPicPr>
          <p:cNvPr id="7" name="Picture 6" descr="A close up of a logo&#10;&#10;Description automatically generated">
            <a:extLst>
              <a:ext uri="{FF2B5EF4-FFF2-40B4-BE49-F238E27FC236}">
                <a16:creationId xmlns:a16="http://schemas.microsoft.com/office/drawing/2014/main" id="{22C34A50-0A1D-C542-90E4-13ED61380EEF}"/>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314700" y="1905000"/>
            <a:ext cx="2006600" cy="5080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0275391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dirty="0"/>
              <a:t>Your first project: The Ice Breaker</a:t>
            </a:r>
          </a:p>
        </p:txBody>
      </p:sp>
      <p:sp>
        <p:nvSpPr>
          <p:cNvPr id="4" name="Slide Number Placeholder 3">
            <a:extLst>
              <a:ext uri="{FF2B5EF4-FFF2-40B4-BE49-F238E27FC236}">
                <a16:creationId xmlns:a16="http://schemas.microsoft.com/office/drawing/2014/main" id="{DF9E2B2F-5B28-A649-B36D-8F4BE1D29F6F}"/>
              </a:ext>
            </a:extLst>
          </p:cNvPr>
          <p:cNvSpPr>
            <a:spLocks noGrp="1"/>
          </p:cNvSpPr>
          <p:nvPr>
            <p:ph type="sldNum" sz="quarter" idx="10"/>
          </p:nvPr>
        </p:nvSpPr>
        <p:spPr/>
        <p:txBody>
          <a:bodyPr/>
          <a:lstStyle/>
          <a:p>
            <a:fld id="{7EF95511-1383-7F40-B122-BB50A232E969}" type="slidenum">
              <a:rPr lang="en-US" smtClean="0"/>
              <a:t>34</a:t>
            </a:fld>
            <a:endParaRPr lang="en-US"/>
          </a:p>
        </p:txBody>
      </p:sp>
      <p:sp>
        <p:nvSpPr>
          <p:cNvPr id="8" name="Rectangle 7">
            <a:extLst>
              <a:ext uri="{FF2B5EF4-FFF2-40B4-BE49-F238E27FC236}">
                <a16:creationId xmlns:a16="http://schemas.microsoft.com/office/drawing/2014/main" id="{0FA99B17-F70F-6747-B9A7-3B4225380CA3}"/>
              </a:ext>
            </a:extLst>
          </p:cNvPr>
          <p:cNvSpPr/>
          <p:nvPr/>
        </p:nvSpPr>
        <p:spPr>
          <a:xfrm>
            <a:off x="1414207" y="5641253"/>
            <a:ext cx="9071658" cy="738664"/>
          </a:xfrm>
          <a:prstGeom prst="rect">
            <a:avLst/>
          </a:prstGeom>
          <a:noFill/>
          <a:ln>
            <a:noFill/>
          </a:ln>
        </p:spPr>
        <p:txBody>
          <a:bodyPr wrap="square">
            <a:spAutoFit/>
          </a:bodyPr>
          <a:lstStyle/>
          <a:p>
            <a:pPr algn="ctr"/>
            <a:endParaRPr lang="en-US" dirty="0"/>
          </a:p>
          <a:p>
            <a:pPr algn="ctr"/>
            <a:r>
              <a:rPr lang="en-US" sz="2400" b="1" dirty="0"/>
              <a:t>Everyone begins with this Level 1 project.</a:t>
            </a:r>
          </a:p>
        </p:txBody>
      </p:sp>
      <p:pic>
        <p:nvPicPr>
          <p:cNvPr id="9" name="Picture 8" descr="A screenshot of a social media post&#10;&#10;Description automatically generated">
            <a:extLst>
              <a:ext uri="{FF2B5EF4-FFF2-40B4-BE49-F238E27FC236}">
                <a16:creationId xmlns:a16="http://schemas.microsoft.com/office/drawing/2014/main" id="{938F411A-D8A5-2E46-8874-66743AF3385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590800" y="1524000"/>
            <a:ext cx="6710449" cy="4304078"/>
          </a:xfrm>
          <a:prstGeom prst="rect">
            <a:avLst/>
          </a:prstGeom>
        </p:spPr>
      </p:pic>
    </p:spTree>
    <p:extLst>
      <p:ext uri="{BB962C8B-B14F-4D97-AF65-F5344CB8AC3E}">
        <p14:creationId xmlns:p14="http://schemas.microsoft.com/office/powerpoint/2010/main" val="82037083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sitting at a table&#10;&#10;Description automatically generated">
            <a:extLst>
              <a:ext uri="{FF2B5EF4-FFF2-40B4-BE49-F238E27FC236}">
                <a16:creationId xmlns:a16="http://schemas.microsoft.com/office/drawing/2014/main" id="{CAD00776-A3EC-7D4A-A423-740A4A2963F9}"/>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2950" t="-1" r="2080" b="20492"/>
          <a:stretch/>
        </p:blipFill>
        <p:spPr>
          <a:xfrm>
            <a:off x="-1" y="0"/>
            <a:ext cx="12268201" cy="6858000"/>
          </a:xfrm>
          <a:prstGeom prst="rect">
            <a:avLst/>
          </a:prstGeom>
        </p:spPr>
      </p:pic>
      <p:sp>
        <p:nvSpPr>
          <p:cNvPr id="2" name="Title 1"/>
          <p:cNvSpPr>
            <a:spLocks noGrp="1"/>
          </p:cNvSpPr>
          <p:nvPr>
            <p:ph type="title"/>
          </p:nvPr>
        </p:nvSpPr>
        <p:spPr>
          <a:prstGeom prst="rect">
            <a:avLst/>
          </a:prstGeom>
        </p:spPr>
        <p:txBody>
          <a:bodyPr/>
          <a:lstStyle/>
          <a:p>
            <a:r>
              <a:rPr lang="en-US" sz="3200" dirty="0">
                <a:solidFill>
                  <a:schemeClr val="bg1"/>
                </a:solidFill>
              </a:rPr>
              <a:t>Awards and recognition</a:t>
            </a:r>
            <a:endParaRPr lang="en-US" sz="3200" dirty="0"/>
          </a:p>
        </p:txBody>
      </p:sp>
      <p:sp>
        <p:nvSpPr>
          <p:cNvPr id="4" name="Slide Number Placeholder 3">
            <a:extLst>
              <a:ext uri="{FF2B5EF4-FFF2-40B4-BE49-F238E27FC236}">
                <a16:creationId xmlns:a16="http://schemas.microsoft.com/office/drawing/2014/main" id="{DF9E2B2F-5B28-A649-B36D-8F4BE1D29F6F}"/>
              </a:ext>
            </a:extLst>
          </p:cNvPr>
          <p:cNvSpPr>
            <a:spLocks noGrp="1"/>
          </p:cNvSpPr>
          <p:nvPr>
            <p:ph type="sldNum" sz="quarter" idx="10"/>
          </p:nvPr>
        </p:nvSpPr>
        <p:spPr/>
        <p:txBody>
          <a:bodyPr/>
          <a:lstStyle/>
          <a:p>
            <a:fld id="{7EF95511-1383-7F40-B122-BB50A232E969}" type="slidenum">
              <a:rPr lang="en-US" smtClean="0"/>
              <a:t>35</a:t>
            </a:fld>
            <a:endParaRPr lang="en-US"/>
          </a:p>
        </p:txBody>
      </p:sp>
      <p:cxnSp>
        <p:nvCxnSpPr>
          <p:cNvPr id="8" name="Straight Connector 7">
            <a:extLst>
              <a:ext uri="{FF2B5EF4-FFF2-40B4-BE49-F238E27FC236}">
                <a16:creationId xmlns:a16="http://schemas.microsoft.com/office/drawing/2014/main" id="{97E8BDD5-AAFD-324C-AC3B-6FDE32C1D589}"/>
              </a:ext>
            </a:extLst>
          </p:cNvPr>
          <p:cNvCxnSpPr/>
          <p:nvPr/>
        </p:nvCxnSpPr>
        <p:spPr>
          <a:xfrm>
            <a:off x="406400" y="1256580"/>
            <a:ext cx="7112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45273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dirty="0"/>
              <a:t>Recognition of achievements</a:t>
            </a:r>
          </a:p>
        </p:txBody>
      </p:sp>
      <p:sp>
        <p:nvSpPr>
          <p:cNvPr id="7" name="Content Placeholder 5">
            <a:extLst>
              <a:ext uri="{FF2B5EF4-FFF2-40B4-BE49-F238E27FC236}">
                <a16:creationId xmlns:a16="http://schemas.microsoft.com/office/drawing/2014/main" id="{34901F38-FA6A-1647-8B75-51F86162DA82}"/>
              </a:ext>
            </a:extLst>
          </p:cNvPr>
          <p:cNvSpPr>
            <a:spLocks noGrp="1"/>
          </p:cNvSpPr>
          <p:nvPr/>
        </p:nvSpPr>
        <p:spPr>
          <a:xfrm>
            <a:off x="990600" y="1678377"/>
            <a:ext cx="5105400" cy="5101445"/>
          </a:xfrm>
          <a:prstGeom prst="rect">
            <a:avLst/>
          </a:prstGeom>
        </p:spPr>
        <p:txBody>
          <a:bodyPr vert="horz" lIns="91440" tIns="45720" rIns="91440" bIns="45720" rtlCol="0">
            <a:normAutofit/>
          </a:bodyPr>
          <a:lstStyle>
            <a:lvl1pPr marL="287338" indent="-287338" algn="l" rtl="0" eaLnBrk="1" fontAlgn="base" hangingPunct="1">
              <a:spcBef>
                <a:spcPct val="20000"/>
              </a:spcBef>
              <a:spcAft>
                <a:spcPct val="0"/>
              </a:spcAft>
              <a:buClr>
                <a:srgbClr val="800000"/>
              </a:buClr>
              <a:buSzPct val="100000"/>
              <a:buFont typeface="ArialUnicodeMS" charset="0"/>
              <a:buChar char="▸"/>
              <a:defRPr sz="2400">
                <a:solidFill>
                  <a:schemeClr val="tx2">
                    <a:lumMod val="65000"/>
                    <a:lumOff val="35000"/>
                  </a:schemeClr>
                </a:solidFill>
                <a:latin typeface="Myriad Pro" charset="0"/>
                <a:ea typeface="Myriad Pro" charset="0"/>
                <a:cs typeface="Myriad Pro" charset="0"/>
              </a:defRPr>
            </a:lvl1pPr>
            <a:lvl2pPr marL="685800" indent="-228600" algn="l" rtl="0" eaLnBrk="1" fontAlgn="base" hangingPunct="1">
              <a:spcBef>
                <a:spcPct val="20000"/>
              </a:spcBef>
              <a:spcAft>
                <a:spcPct val="0"/>
              </a:spcAft>
              <a:buClr>
                <a:srgbClr val="063052"/>
              </a:buClr>
              <a:buSzPct val="80000"/>
              <a:buFont typeface="Wingdings" charset="0"/>
              <a:buChar char="§"/>
              <a:defRPr sz="2000">
                <a:solidFill>
                  <a:schemeClr val="tx2">
                    <a:lumMod val="65000"/>
                    <a:lumOff val="35000"/>
                  </a:schemeClr>
                </a:solidFill>
                <a:latin typeface="Myriad Pro" charset="0"/>
                <a:ea typeface="Myriad Pro" charset="0"/>
                <a:cs typeface="Myriad Pro" charset="0"/>
              </a:defRPr>
            </a:lvl2pPr>
            <a:lvl3pPr marL="1084263" indent="-169863" algn="l" rtl="0" eaLnBrk="1" fontAlgn="base" hangingPunct="1">
              <a:spcBef>
                <a:spcPct val="20000"/>
              </a:spcBef>
              <a:spcAft>
                <a:spcPct val="0"/>
              </a:spcAft>
              <a:buClr>
                <a:srgbClr val="800000"/>
              </a:buClr>
              <a:buChar char="•"/>
              <a:defRPr sz="1800">
                <a:solidFill>
                  <a:schemeClr val="tx2">
                    <a:lumMod val="65000"/>
                    <a:lumOff val="35000"/>
                  </a:schemeClr>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2">
                    <a:lumMod val="65000"/>
                    <a:lumOff val="35000"/>
                  </a:schemeClr>
                </a:solidFill>
                <a:latin typeface="Myriad Pro" charset="0"/>
                <a:ea typeface="Myriad Pro" charset="0"/>
                <a:cs typeface="Myriad Pro" charset="0"/>
              </a:defRPr>
            </a:lvl4pPr>
            <a:lvl5pPr marL="2060575" indent="-290513" algn="l" rtl="0" eaLnBrk="1" fontAlgn="base" hangingPunct="1">
              <a:spcBef>
                <a:spcPct val="20000"/>
              </a:spcBef>
              <a:spcAft>
                <a:spcPct val="0"/>
              </a:spcAft>
              <a:buClr>
                <a:srgbClr val="800000"/>
              </a:buClr>
              <a:buFont typeface="Courier New" charset="0"/>
              <a:buChar char="o"/>
              <a:defRPr sz="1600">
                <a:solidFill>
                  <a:schemeClr val="tx2">
                    <a:lumMod val="65000"/>
                    <a:lumOff val="35000"/>
                  </a:schemeClr>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a:spcAft>
                <a:spcPts val="1200"/>
              </a:spcAft>
            </a:pPr>
            <a:r>
              <a:rPr lang="en-US" dirty="0">
                <a:solidFill>
                  <a:srgbClr val="1D252C"/>
                </a:solidFill>
                <a:latin typeface="arial" panose="020B0604020202020204" pitchFamily="34" charset="0"/>
              </a:rPr>
              <a:t>Earn ribbons during meetings</a:t>
            </a:r>
          </a:p>
          <a:p>
            <a:pPr>
              <a:spcAft>
                <a:spcPts val="1200"/>
              </a:spcAft>
            </a:pPr>
            <a:r>
              <a:rPr lang="en-US" dirty="0">
                <a:solidFill>
                  <a:srgbClr val="1D252C"/>
                </a:solidFill>
                <a:latin typeface="arial" panose="020B0604020202020204" pitchFamily="34" charset="0"/>
              </a:rPr>
              <a:t>Pins are available for each learning path</a:t>
            </a:r>
          </a:p>
          <a:p>
            <a:pPr>
              <a:spcAft>
                <a:spcPts val="1200"/>
              </a:spcAft>
            </a:pPr>
            <a:r>
              <a:rPr lang="en-US" dirty="0">
                <a:solidFill>
                  <a:srgbClr val="1D252C"/>
                </a:solidFill>
                <a:latin typeface="arial" panose="020B0604020202020204" pitchFamily="34" charset="0"/>
              </a:rPr>
              <a:t>Add a level tag to show off progress</a:t>
            </a:r>
          </a:p>
          <a:p>
            <a:pPr>
              <a:spcAft>
                <a:spcPts val="1200"/>
              </a:spcAft>
            </a:pPr>
            <a:r>
              <a:rPr lang="en-US" dirty="0">
                <a:solidFill>
                  <a:srgbClr val="1D252C"/>
                </a:solidFill>
                <a:latin typeface="arial" panose="020B0604020202020204" pitchFamily="34" charset="0"/>
              </a:rPr>
              <a:t>Receive a Proficient pin upon Path completion</a:t>
            </a:r>
            <a:endParaRPr lang="en-US" sz="2000" dirty="0">
              <a:solidFill>
                <a:schemeClr val="tx2">
                  <a:lumMod val="65000"/>
                  <a:lumOff val="35000"/>
                </a:schemeClr>
              </a:solidFill>
            </a:endParaRPr>
          </a:p>
          <a:p>
            <a:pPr lvl="2">
              <a:buSzPct val="100000"/>
            </a:pPr>
            <a:endParaRPr lang="en-US" sz="2000" dirty="0">
              <a:solidFill>
                <a:schemeClr val="tx2">
                  <a:lumMod val="65000"/>
                  <a:lumOff val="35000"/>
                </a:schemeClr>
              </a:solidFill>
            </a:endParaRPr>
          </a:p>
          <a:p>
            <a:pPr marL="0" indent="0">
              <a:buSzPct val="100000"/>
              <a:buNone/>
            </a:pPr>
            <a:endParaRPr lang="en-US" sz="2800" dirty="0">
              <a:solidFill>
                <a:schemeClr val="tx2">
                  <a:lumMod val="65000"/>
                  <a:lumOff val="35000"/>
                </a:schemeClr>
              </a:solidFill>
            </a:endParaRPr>
          </a:p>
        </p:txBody>
      </p:sp>
      <p:pic>
        <p:nvPicPr>
          <p:cNvPr id="8" name="Picture 7">
            <a:extLst>
              <a:ext uri="{FF2B5EF4-FFF2-40B4-BE49-F238E27FC236}">
                <a16:creationId xmlns:a16="http://schemas.microsoft.com/office/drawing/2014/main" id="{DA110990-1236-D44A-AEBA-F84C27ADBA1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9753352" y="2819012"/>
            <a:ext cx="1192783" cy="1474497"/>
          </a:xfrm>
          <a:prstGeom prst="rect">
            <a:avLst/>
          </a:prstGeom>
        </p:spPr>
      </p:pic>
      <p:pic>
        <p:nvPicPr>
          <p:cNvPr id="10" name="Picture 9" descr="A red and white sign&#10;&#10;Description automatically generated">
            <a:extLst>
              <a:ext uri="{FF2B5EF4-FFF2-40B4-BE49-F238E27FC236}">
                <a16:creationId xmlns:a16="http://schemas.microsoft.com/office/drawing/2014/main" id="{2E852F9B-48A9-B141-BEAE-835DF44662AB}"/>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400800" y="3083457"/>
            <a:ext cx="2929180" cy="717118"/>
          </a:xfrm>
          <a:prstGeom prst="rect">
            <a:avLst/>
          </a:prstGeom>
        </p:spPr>
      </p:pic>
      <p:pic>
        <p:nvPicPr>
          <p:cNvPr id="11" name="Picture 10" descr="A close up of a sign&#10;&#10;Description automatically generated">
            <a:extLst>
              <a:ext uri="{FF2B5EF4-FFF2-40B4-BE49-F238E27FC236}">
                <a16:creationId xmlns:a16="http://schemas.microsoft.com/office/drawing/2014/main" id="{394EAFDC-7B0C-A84B-9B0D-B6B30815BCC5}"/>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400800" y="4656208"/>
            <a:ext cx="2911744" cy="674260"/>
          </a:xfrm>
          <a:prstGeom prst="rect">
            <a:avLst/>
          </a:prstGeom>
        </p:spPr>
      </p:pic>
      <p:pic>
        <p:nvPicPr>
          <p:cNvPr id="12" name="Picture 11" descr="A black sign with white text&#10;&#10;Description automatically generated">
            <a:extLst>
              <a:ext uri="{FF2B5EF4-FFF2-40B4-BE49-F238E27FC236}">
                <a16:creationId xmlns:a16="http://schemas.microsoft.com/office/drawing/2014/main" id="{481E56D4-AB7E-C94D-A2BB-31D9F91DDDDD}"/>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6400800" y="3851798"/>
            <a:ext cx="2929180" cy="717118"/>
          </a:xfrm>
          <a:prstGeom prst="rect">
            <a:avLst/>
          </a:prstGeom>
        </p:spPr>
      </p:pic>
      <p:pic>
        <p:nvPicPr>
          <p:cNvPr id="13" name="Picture 12" descr="A picture containing ball, sign, player, white&#10;&#10;Description automatically generated">
            <a:extLst>
              <a:ext uri="{FF2B5EF4-FFF2-40B4-BE49-F238E27FC236}">
                <a16:creationId xmlns:a16="http://schemas.microsoft.com/office/drawing/2014/main" id="{BB87A415-4AA8-D448-AEED-B5B74EE50B67}"/>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6400800" y="1545771"/>
            <a:ext cx="2929180" cy="717118"/>
          </a:xfrm>
          <a:prstGeom prst="rect">
            <a:avLst/>
          </a:prstGeom>
        </p:spPr>
      </p:pic>
      <p:pic>
        <p:nvPicPr>
          <p:cNvPr id="14" name="Picture 13" descr="A picture containing white, sign, monitor, woman&#10;&#10;Description automatically generated">
            <a:extLst>
              <a:ext uri="{FF2B5EF4-FFF2-40B4-BE49-F238E27FC236}">
                <a16:creationId xmlns:a16="http://schemas.microsoft.com/office/drawing/2014/main" id="{974360A1-F244-1A4E-ADB1-C5F0D1B46BE0}"/>
              </a:ext>
            </a:extLst>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6400800" y="2310777"/>
            <a:ext cx="2929180" cy="716654"/>
          </a:xfrm>
          <a:prstGeom prst="rect">
            <a:avLst/>
          </a:prstGeom>
        </p:spPr>
      </p:pic>
      <p:pic>
        <p:nvPicPr>
          <p:cNvPr id="15" name="Picture 14" descr="A picture containing food&#10;&#10;Description automatically generated">
            <a:extLst>
              <a:ext uri="{FF2B5EF4-FFF2-40B4-BE49-F238E27FC236}">
                <a16:creationId xmlns:a16="http://schemas.microsoft.com/office/drawing/2014/main" id="{A54489A2-CCE0-1441-A13E-2F0003E98016}"/>
              </a:ext>
            </a:extLst>
          </p:cNvPr>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9726935" y="1560749"/>
            <a:ext cx="1248312" cy="1522708"/>
          </a:xfrm>
          <a:prstGeom prst="rect">
            <a:avLst/>
          </a:prstGeom>
        </p:spPr>
      </p:pic>
      <p:pic>
        <p:nvPicPr>
          <p:cNvPr id="16" name="Picture 15" descr="A close up of a sign&#10;&#10;Description automatically generated">
            <a:extLst>
              <a:ext uri="{FF2B5EF4-FFF2-40B4-BE49-F238E27FC236}">
                <a16:creationId xmlns:a16="http://schemas.microsoft.com/office/drawing/2014/main" id="{D02CC324-686B-A74D-8062-2538241C1707}"/>
              </a:ext>
            </a:extLst>
          </p:cNvPr>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9354880" y="4164783"/>
            <a:ext cx="1944491" cy="1414554"/>
          </a:xfrm>
          <a:prstGeom prst="rect">
            <a:avLst/>
          </a:prstGeom>
        </p:spPr>
      </p:pic>
    </p:spTree>
    <p:extLst>
      <p:ext uri="{BB962C8B-B14F-4D97-AF65-F5344CB8AC3E}">
        <p14:creationId xmlns:p14="http://schemas.microsoft.com/office/powerpoint/2010/main" val="20217045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dirty="0"/>
              <a:t>Education badges and awards</a:t>
            </a:r>
            <a:br>
              <a:rPr lang="en-US" sz="3200" dirty="0"/>
            </a:br>
            <a:endParaRPr lang="en-US" sz="3200" dirty="0"/>
          </a:p>
        </p:txBody>
      </p:sp>
      <p:sp>
        <p:nvSpPr>
          <p:cNvPr id="18" name="Content Placeholder 5">
            <a:extLst>
              <a:ext uri="{FF2B5EF4-FFF2-40B4-BE49-F238E27FC236}">
                <a16:creationId xmlns:a16="http://schemas.microsoft.com/office/drawing/2014/main" id="{39547063-BC51-F04A-AFC3-6F41EEEFA680}"/>
              </a:ext>
            </a:extLst>
          </p:cNvPr>
          <p:cNvSpPr>
            <a:spLocks noGrp="1"/>
          </p:cNvSpPr>
          <p:nvPr/>
        </p:nvSpPr>
        <p:spPr>
          <a:xfrm>
            <a:off x="990600" y="1678377"/>
            <a:ext cx="4173550" cy="5101445"/>
          </a:xfrm>
          <a:prstGeom prst="rect">
            <a:avLst/>
          </a:prstGeom>
        </p:spPr>
        <p:txBody>
          <a:bodyPr vert="horz" lIns="91440" tIns="45720" rIns="91440" bIns="45720" rtlCol="0">
            <a:normAutofit/>
          </a:bodyPr>
          <a:lstStyle>
            <a:lvl1pPr marL="287338" indent="-287338" algn="l" rtl="0" eaLnBrk="1" fontAlgn="base" hangingPunct="1">
              <a:spcBef>
                <a:spcPct val="20000"/>
              </a:spcBef>
              <a:spcAft>
                <a:spcPct val="0"/>
              </a:spcAft>
              <a:buClr>
                <a:srgbClr val="800000"/>
              </a:buClr>
              <a:buSzPct val="100000"/>
              <a:buFont typeface="ArialUnicodeMS" charset="0"/>
              <a:buChar char="▸"/>
              <a:defRPr sz="2400">
                <a:solidFill>
                  <a:schemeClr val="tx2">
                    <a:lumMod val="65000"/>
                    <a:lumOff val="35000"/>
                  </a:schemeClr>
                </a:solidFill>
                <a:latin typeface="Myriad Pro" charset="0"/>
                <a:ea typeface="Myriad Pro" charset="0"/>
                <a:cs typeface="Myriad Pro" charset="0"/>
              </a:defRPr>
            </a:lvl1pPr>
            <a:lvl2pPr marL="685800" indent="-228600" algn="l" rtl="0" eaLnBrk="1" fontAlgn="base" hangingPunct="1">
              <a:spcBef>
                <a:spcPct val="20000"/>
              </a:spcBef>
              <a:spcAft>
                <a:spcPct val="0"/>
              </a:spcAft>
              <a:buClr>
                <a:srgbClr val="063052"/>
              </a:buClr>
              <a:buSzPct val="80000"/>
              <a:buFont typeface="Wingdings" charset="0"/>
              <a:buChar char="§"/>
              <a:defRPr sz="2000">
                <a:solidFill>
                  <a:schemeClr val="tx2">
                    <a:lumMod val="65000"/>
                    <a:lumOff val="35000"/>
                  </a:schemeClr>
                </a:solidFill>
                <a:latin typeface="Myriad Pro" charset="0"/>
                <a:ea typeface="Myriad Pro" charset="0"/>
                <a:cs typeface="Myriad Pro" charset="0"/>
              </a:defRPr>
            </a:lvl2pPr>
            <a:lvl3pPr marL="1084263" indent="-169863" algn="l" rtl="0" eaLnBrk="1" fontAlgn="base" hangingPunct="1">
              <a:spcBef>
                <a:spcPct val="20000"/>
              </a:spcBef>
              <a:spcAft>
                <a:spcPct val="0"/>
              </a:spcAft>
              <a:buClr>
                <a:srgbClr val="800000"/>
              </a:buClr>
              <a:buChar char="•"/>
              <a:defRPr sz="1800">
                <a:solidFill>
                  <a:schemeClr val="tx2">
                    <a:lumMod val="65000"/>
                    <a:lumOff val="35000"/>
                  </a:schemeClr>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2">
                    <a:lumMod val="65000"/>
                    <a:lumOff val="35000"/>
                  </a:schemeClr>
                </a:solidFill>
                <a:latin typeface="Myriad Pro" charset="0"/>
                <a:ea typeface="Myriad Pro" charset="0"/>
                <a:cs typeface="Myriad Pro" charset="0"/>
              </a:defRPr>
            </a:lvl4pPr>
            <a:lvl5pPr marL="2060575" indent="-290513" algn="l" rtl="0" eaLnBrk="1" fontAlgn="base" hangingPunct="1">
              <a:spcBef>
                <a:spcPct val="20000"/>
              </a:spcBef>
              <a:spcAft>
                <a:spcPct val="0"/>
              </a:spcAft>
              <a:buClr>
                <a:srgbClr val="800000"/>
              </a:buClr>
              <a:buFont typeface="Courier New" charset="0"/>
              <a:buChar char="o"/>
              <a:defRPr sz="1600">
                <a:solidFill>
                  <a:schemeClr val="tx2">
                    <a:lumMod val="65000"/>
                    <a:lumOff val="35000"/>
                  </a:schemeClr>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a:spcAft>
                <a:spcPts val="1200"/>
              </a:spcAft>
            </a:pPr>
            <a:r>
              <a:rPr lang="en-US" sz="2300" dirty="0">
                <a:solidFill>
                  <a:srgbClr val="1D252C"/>
                </a:solidFill>
                <a:latin typeface="arial" panose="020B0604020202020204" pitchFamily="34" charset="0"/>
              </a:rPr>
              <a:t>Receive digital badges on Base Camp</a:t>
            </a:r>
          </a:p>
          <a:p>
            <a:pPr>
              <a:spcAft>
                <a:spcPts val="1200"/>
              </a:spcAft>
            </a:pPr>
            <a:r>
              <a:rPr lang="en-US" sz="2300" dirty="0">
                <a:solidFill>
                  <a:srgbClr val="1D252C"/>
                </a:solidFill>
                <a:latin typeface="arial" panose="020B0604020202020204" pitchFamily="34" charset="0"/>
              </a:rPr>
              <a:t>Earn badges for each </a:t>
            </a:r>
            <a:br>
              <a:rPr lang="en-US" sz="2300" dirty="0">
                <a:solidFill>
                  <a:srgbClr val="1D252C"/>
                </a:solidFill>
                <a:latin typeface="arial" panose="020B0604020202020204" pitchFamily="34" charset="0"/>
              </a:rPr>
            </a:br>
            <a:r>
              <a:rPr lang="en-US" sz="2300" dirty="0">
                <a:solidFill>
                  <a:srgbClr val="1D252C"/>
                </a:solidFill>
                <a:latin typeface="arial" panose="020B0604020202020204" pitchFamily="34" charset="0"/>
              </a:rPr>
              <a:t>level completed</a:t>
            </a:r>
          </a:p>
          <a:p>
            <a:pPr>
              <a:spcAft>
                <a:spcPts val="1200"/>
              </a:spcAft>
            </a:pPr>
            <a:r>
              <a:rPr lang="en-US" sz="2300" dirty="0">
                <a:solidFill>
                  <a:srgbClr val="1D252C"/>
                </a:solidFill>
                <a:latin typeface="arial" panose="020B0604020202020204" pitchFamily="34" charset="0"/>
              </a:rPr>
              <a:t>Earn a path badge when you finish a path</a:t>
            </a:r>
          </a:p>
          <a:p>
            <a:pPr>
              <a:spcAft>
                <a:spcPts val="1200"/>
              </a:spcAft>
            </a:pPr>
            <a:r>
              <a:rPr lang="en-US" sz="2300" dirty="0">
                <a:solidFill>
                  <a:srgbClr val="1D252C"/>
                </a:solidFill>
                <a:latin typeface="arial" panose="020B0604020202020204" pitchFamily="34" charset="0"/>
              </a:rPr>
              <a:t>Award feedback badges </a:t>
            </a:r>
            <a:br>
              <a:rPr lang="en-US" sz="2300" dirty="0">
                <a:solidFill>
                  <a:srgbClr val="1D252C"/>
                </a:solidFill>
                <a:latin typeface="arial" panose="020B0604020202020204" pitchFamily="34" charset="0"/>
              </a:rPr>
            </a:br>
            <a:r>
              <a:rPr lang="en-US" sz="2300" dirty="0">
                <a:solidFill>
                  <a:srgbClr val="1D252C"/>
                </a:solidFill>
                <a:latin typeface="arial" panose="020B0604020202020204" pitchFamily="34" charset="0"/>
              </a:rPr>
              <a:t>to others</a:t>
            </a:r>
          </a:p>
          <a:p>
            <a:pPr>
              <a:spcAft>
                <a:spcPts val="1200"/>
              </a:spcAft>
            </a:pPr>
            <a:r>
              <a:rPr lang="en-US" sz="2300" dirty="0">
                <a:solidFill>
                  <a:srgbClr val="1D252C"/>
                </a:solidFill>
                <a:latin typeface="arial" panose="020B0604020202020204" pitchFamily="34" charset="0"/>
              </a:rPr>
              <a:t>Receive certificates for </a:t>
            </a:r>
            <a:br>
              <a:rPr lang="en-US" sz="2300" dirty="0">
                <a:solidFill>
                  <a:srgbClr val="1D252C"/>
                </a:solidFill>
                <a:latin typeface="arial" panose="020B0604020202020204" pitchFamily="34" charset="0"/>
              </a:rPr>
            </a:br>
            <a:r>
              <a:rPr lang="en-US" sz="2300" dirty="0">
                <a:solidFill>
                  <a:srgbClr val="1D252C"/>
                </a:solidFill>
                <a:latin typeface="arial" panose="020B0604020202020204" pitchFamily="34" charset="0"/>
              </a:rPr>
              <a:t>level completions</a:t>
            </a:r>
            <a:endParaRPr lang="en-US" sz="2000" dirty="0">
              <a:solidFill>
                <a:schemeClr val="tx2">
                  <a:lumMod val="65000"/>
                  <a:lumOff val="35000"/>
                </a:schemeClr>
              </a:solidFill>
            </a:endParaRPr>
          </a:p>
          <a:p>
            <a:pPr lvl="2">
              <a:buSzPct val="100000"/>
            </a:pPr>
            <a:endParaRPr lang="en-US" sz="2000" dirty="0">
              <a:solidFill>
                <a:schemeClr val="tx2">
                  <a:lumMod val="65000"/>
                  <a:lumOff val="35000"/>
                </a:schemeClr>
              </a:solidFill>
            </a:endParaRPr>
          </a:p>
          <a:p>
            <a:pPr marL="0" indent="0">
              <a:buSzPct val="100000"/>
              <a:buNone/>
            </a:pPr>
            <a:endParaRPr lang="en-US" sz="2800" dirty="0">
              <a:solidFill>
                <a:schemeClr val="tx2">
                  <a:lumMod val="65000"/>
                  <a:lumOff val="35000"/>
                </a:schemeClr>
              </a:solidFill>
            </a:endParaRPr>
          </a:p>
        </p:txBody>
      </p:sp>
      <p:sp>
        <p:nvSpPr>
          <p:cNvPr id="19" name="Rectangle 18">
            <a:extLst>
              <a:ext uri="{FF2B5EF4-FFF2-40B4-BE49-F238E27FC236}">
                <a16:creationId xmlns:a16="http://schemas.microsoft.com/office/drawing/2014/main" id="{5E38126F-BCA5-054F-8EA4-A54429DD29A5}"/>
              </a:ext>
            </a:extLst>
          </p:cNvPr>
          <p:cNvSpPr/>
          <p:nvPr/>
        </p:nvSpPr>
        <p:spPr>
          <a:xfrm>
            <a:off x="5943600" y="0"/>
            <a:ext cx="6248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A844A9B7-3446-FB4E-8BAA-C8917AB65800}"/>
              </a:ext>
            </a:extLst>
          </p:cNvPr>
          <p:cNvGrpSpPr/>
          <p:nvPr/>
        </p:nvGrpSpPr>
        <p:grpSpPr>
          <a:xfrm>
            <a:off x="6705600" y="1612074"/>
            <a:ext cx="4732556" cy="3633852"/>
            <a:chOff x="6858000" y="1700148"/>
            <a:chExt cx="3966424" cy="3045584"/>
          </a:xfrm>
        </p:grpSpPr>
        <p:pic>
          <p:nvPicPr>
            <p:cNvPr id="25" name="Picture 24" descr="Certificate Award_1x.png">
              <a:extLst>
                <a:ext uri="{FF2B5EF4-FFF2-40B4-BE49-F238E27FC236}">
                  <a16:creationId xmlns:a16="http://schemas.microsoft.com/office/drawing/2014/main" id="{697EE7BC-D2A1-1144-A09F-AF4DF0C8F35E}"/>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858000" y="2056758"/>
              <a:ext cx="3306320" cy="2651427"/>
            </a:xfrm>
            <a:prstGeom prst="rect">
              <a:avLst/>
            </a:prstGeom>
          </p:spPr>
        </p:pic>
        <p:pic>
          <p:nvPicPr>
            <p:cNvPr id="26" name="Picture 25" descr="toastmasters-level-1-badge_3x.png">
              <a:extLst>
                <a:ext uri="{FF2B5EF4-FFF2-40B4-BE49-F238E27FC236}">
                  <a16:creationId xmlns:a16="http://schemas.microsoft.com/office/drawing/2014/main" id="{88E22A12-DAE6-CA4E-97B9-68A2C12AA275}"/>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0374584" y="1700148"/>
              <a:ext cx="449840" cy="449840"/>
            </a:xfrm>
            <a:prstGeom prst="rect">
              <a:avLst/>
            </a:prstGeom>
          </p:spPr>
        </p:pic>
        <p:pic>
          <p:nvPicPr>
            <p:cNvPr id="27" name="Picture 26" descr="toastmasters-level-2-badge_3x.png">
              <a:extLst>
                <a:ext uri="{FF2B5EF4-FFF2-40B4-BE49-F238E27FC236}">
                  <a16:creationId xmlns:a16="http://schemas.microsoft.com/office/drawing/2014/main" id="{BC8DF273-79C0-3A4E-81B8-696DC0FB05B6}"/>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0370346" y="2329282"/>
              <a:ext cx="449840" cy="449840"/>
            </a:xfrm>
            <a:prstGeom prst="rect">
              <a:avLst/>
            </a:prstGeom>
          </p:spPr>
        </p:pic>
        <p:pic>
          <p:nvPicPr>
            <p:cNvPr id="28" name="Picture 27" descr="toastmasters-level-3-badge_3x.png">
              <a:extLst>
                <a:ext uri="{FF2B5EF4-FFF2-40B4-BE49-F238E27FC236}">
                  <a16:creationId xmlns:a16="http://schemas.microsoft.com/office/drawing/2014/main" id="{9DF9DB14-C82F-2648-A7EF-50F060354C3A}"/>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0365227" y="3000514"/>
              <a:ext cx="449840" cy="449840"/>
            </a:xfrm>
            <a:prstGeom prst="rect">
              <a:avLst/>
            </a:prstGeom>
          </p:spPr>
        </p:pic>
        <p:pic>
          <p:nvPicPr>
            <p:cNvPr id="29" name="Picture 28" descr="toastmasters-level-4-badge_3x.png">
              <a:extLst>
                <a:ext uri="{FF2B5EF4-FFF2-40B4-BE49-F238E27FC236}">
                  <a16:creationId xmlns:a16="http://schemas.microsoft.com/office/drawing/2014/main" id="{88905A2B-8F30-AF49-9E6F-6DA8EADF9F0F}"/>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10370347" y="3648203"/>
              <a:ext cx="449840" cy="449840"/>
            </a:xfrm>
            <a:prstGeom prst="rect">
              <a:avLst/>
            </a:prstGeom>
          </p:spPr>
        </p:pic>
        <p:pic>
          <p:nvPicPr>
            <p:cNvPr id="30" name="Picture 29" descr="toastmasters-dynamic-leadership-path-badge-active_3x.png">
              <a:extLst>
                <a:ext uri="{FF2B5EF4-FFF2-40B4-BE49-F238E27FC236}">
                  <a16:creationId xmlns:a16="http://schemas.microsoft.com/office/drawing/2014/main" id="{E5055C8F-41F3-D143-947D-F6F6D06038EC}"/>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10370347" y="4295892"/>
              <a:ext cx="449840" cy="449840"/>
            </a:xfrm>
            <a:prstGeom prst="rect">
              <a:avLst/>
            </a:prstGeom>
          </p:spPr>
        </p:pic>
      </p:grpSp>
    </p:spTree>
    <p:extLst>
      <p:ext uri="{BB962C8B-B14F-4D97-AF65-F5344CB8AC3E}">
        <p14:creationId xmlns:p14="http://schemas.microsoft.com/office/powerpoint/2010/main" val="6061145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dirty="0"/>
              <a:t>Club expectations and policy</a:t>
            </a:r>
          </a:p>
        </p:txBody>
      </p:sp>
      <p:sp>
        <p:nvSpPr>
          <p:cNvPr id="7" name="Content Placeholder 12">
            <a:extLst>
              <a:ext uri="{FF2B5EF4-FFF2-40B4-BE49-F238E27FC236}">
                <a16:creationId xmlns:a16="http://schemas.microsoft.com/office/drawing/2014/main" id="{3188B315-DB87-7243-BD2E-751198C2CE94}"/>
              </a:ext>
            </a:extLst>
          </p:cNvPr>
          <p:cNvSpPr>
            <a:spLocks noGrp="1"/>
          </p:cNvSpPr>
          <p:nvPr/>
        </p:nvSpPr>
        <p:spPr>
          <a:xfrm>
            <a:off x="990600" y="1678377"/>
            <a:ext cx="10287000" cy="3808023"/>
          </a:xfrm>
          <a:prstGeom prst="rect">
            <a:avLst/>
          </a:prstGeom>
        </p:spPr>
        <p:txBody>
          <a:bodyPr vert="horz"/>
          <a:lstStyle>
            <a:lvl1pPr marL="228600" indent="-228600" algn="l" rtl="0" eaLnBrk="1" fontAlgn="base" hangingPunct="1">
              <a:spcBef>
                <a:spcPct val="20000"/>
              </a:spcBef>
              <a:spcAft>
                <a:spcPct val="0"/>
              </a:spcAft>
              <a:buClr>
                <a:srgbClr val="800000"/>
              </a:buClr>
              <a:buSzPct val="87000"/>
              <a:buFont typeface="ArialUnicodeMS" charset="0"/>
              <a:buChar char="▸"/>
              <a:defRPr sz="2400">
                <a:solidFill>
                  <a:schemeClr val="tx1"/>
                </a:solidFill>
                <a:latin typeface="Myriad Pro" charset="0"/>
                <a:ea typeface="Myriad Pro" charset="0"/>
                <a:cs typeface="Myriad Pro" charset="0"/>
              </a:defRPr>
            </a:lvl1pPr>
            <a:lvl2pPr marL="685800" indent="-228600" algn="l" rtl="0" eaLnBrk="1" fontAlgn="base" hangingPunct="1">
              <a:spcBef>
                <a:spcPct val="20000"/>
              </a:spcBef>
              <a:spcAft>
                <a:spcPct val="0"/>
              </a:spcAft>
              <a:buClr>
                <a:srgbClr val="063052"/>
              </a:buClr>
              <a:buSzPct val="80000"/>
              <a:buFont typeface="Wingdings" charset="0"/>
              <a:buChar char="§"/>
              <a:defRPr sz="2000">
                <a:solidFill>
                  <a:schemeClr val="tx1"/>
                </a:solidFill>
                <a:latin typeface="Myriad Pro" charset="0"/>
                <a:ea typeface="Myriad Pro" charset="0"/>
                <a:cs typeface="Myriad Pro" charset="0"/>
              </a:defRPr>
            </a:lvl2pPr>
            <a:lvl3pPr marL="1084263" indent="-169863" algn="l" rtl="0" eaLnBrk="1" fontAlgn="base" hangingPunct="1">
              <a:spcBef>
                <a:spcPct val="20000"/>
              </a:spcBef>
              <a:spcAft>
                <a:spcPct val="0"/>
              </a:spcAft>
              <a:buClr>
                <a:srgbClr val="800000"/>
              </a:buClr>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057400" indent="-2286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a:spcBef>
                <a:spcPts val="1176"/>
              </a:spcBef>
            </a:pPr>
            <a:r>
              <a:rPr lang="en-US" dirty="0"/>
              <a:t>Please review our club policies and the Addendum of Standard Club Options</a:t>
            </a:r>
          </a:p>
          <a:p>
            <a:pPr>
              <a:spcBef>
                <a:spcPts val="1176"/>
              </a:spcBef>
            </a:pPr>
            <a:r>
              <a:rPr lang="en-US" dirty="0"/>
              <a:t>You must attend [#] meetings per month.</a:t>
            </a:r>
          </a:p>
          <a:p>
            <a:pPr>
              <a:spcBef>
                <a:spcPts val="1176"/>
              </a:spcBef>
            </a:pPr>
            <a:r>
              <a:rPr lang="en-US" dirty="0"/>
              <a:t>If you miss [#] meetings, then [consequence].</a:t>
            </a:r>
          </a:p>
          <a:p>
            <a:pPr>
              <a:spcBef>
                <a:spcPts val="1176"/>
              </a:spcBef>
            </a:pPr>
            <a:r>
              <a:rPr lang="en-US" dirty="0"/>
              <a:t>Our dress code is [].</a:t>
            </a:r>
          </a:p>
          <a:p>
            <a:pPr>
              <a:spcBef>
                <a:spcPts val="1176"/>
              </a:spcBef>
            </a:pPr>
            <a:r>
              <a:rPr lang="en-US" dirty="0"/>
              <a:t>Taboo topics are [].</a:t>
            </a:r>
          </a:p>
          <a:p>
            <a:pPr>
              <a:spcBef>
                <a:spcPts val="1176"/>
              </a:spcBef>
            </a:pPr>
            <a:r>
              <a:rPr lang="en-US" dirty="0"/>
              <a:t>Our club culture is [].</a:t>
            </a:r>
          </a:p>
        </p:txBody>
      </p:sp>
      <p:sp>
        <p:nvSpPr>
          <p:cNvPr id="8" name="Rectangle: Rounded Corners 13">
            <a:hlinkClick r:id="rId3" action="ppaction://hlinksldjump"/>
            <a:extLst>
              <a:ext uri="{FF2B5EF4-FFF2-40B4-BE49-F238E27FC236}">
                <a16:creationId xmlns:a16="http://schemas.microsoft.com/office/drawing/2014/main" id="{E1CFE36A-96CF-AC44-BF39-DD53F7F3665B}"/>
              </a:ext>
            </a:extLst>
          </p:cNvPr>
          <p:cNvSpPr/>
          <p:nvPr/>
        </p:nvSpPr>
        <p:spPr>
          <a:xfrm>
            <a:off x="381000" y="6402018"/>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extLst>
      <p:ext uri="{BB962C8B-B14F-4D97-AF65-F5344CB8AC3E}">
        <p14:creationId xmlns:p14="http://schemas.microsoft.com/office/powerpoint/2010/main" val="340086939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dirty="0"/>
              <a:t>How we communicate with you</a:t>
            </a:r>
          </a:p>
        </p:txBody>
      </p:sp>
      <p:sp>
        <p:nvSpPr>
          <p:cNvPr id="5" name="Content Placeholder 5">
            <a:extLst>
              <a:ext uri="{FF2B5EF4-FFF2-40B4-BE49-F238E27FC236}">
                <a16:creationId xmlns:a16="http://schemas.microsoft.com/office/drawing/2014/main" id="{ED88250D-C465-0A44-A6DF-9184E1F78032}"/>
              </a:ext>
            </a:extLst>
          </p:cNvPr>
          <p:cNvSpPr>
            <a:spLocks noGrp="1"/>
          </p:cNvSpPr>
          <p:nvPr/>
        </p:nvSpPr>
        <p:spPr>
          <a:xfrm>
            <a:off x="990600" y="1678377"/>
            <a:ext cx="8001000" cy="5101445"/>
          </a:xfrm>
          <a:prstGeom prst="rect">
            <a:avLst/>
          </a:prstGeom>
        </p:spPr>
        <p:txBody>
          <a:bodyPr vert="horz" lIns="91440" tIns="45720" rIns="91440" bIns="45720" rtlCol="0">
            <a:normAutofit/>
          </a:bodyPr>
          <a:lstStyle>
            <a:lvl1pPr marL="287338" indent="-287338" algn="l" rtl="0" eaLnBrk="1" fontAlgn="base" hangingPunct="1">
              <a:spcBef>
                <a:spcPct val="20000"/>
              </a:spcBef>
              <a:spcAft>
                <a:spcPct val="0"/>
              </a:spcAft>
              <a:buClr>
                <a:srgbClr val="800000"/>
              </a:buClr>
              <a:buSzPct val="100000"/>
              <a:buFont typeface="ArialUnicodeMS" charset="0"/>
              <a:buChar char="▸"/>
              <a:defRPr sz="2400">
                <a:solidFill>
                  <a:schemeClr val="tx2">
                    <a:lumMod val="65000"/>
                    <a:lumOff val="35000"/>
                  </a:schemeClr>
                </a:solidFill>
                <a:latin typeface="Myriad Pro" charset="0"/>
                <a:ea typeface="Myriad Pro" charset="0"/>
                <a:cs typeface="Myriad Pro" charset="0"/>
              </a:defRPr>
            </a:lvl1pPr>
            <a:lvl2pPr marL="685800" indent="-228600" algn="l" rtl="0" eaLnBrk="1" fontAlgn="base" hangingPunct="1">
              <a:spcBef>
                <a:spcPct val="20000"/>
              </a:spcBef>
              <a:spcAft>
                <a:spcPct val="0"/>
              </a:spcAft>
              <a:buClr>
                <a:srgbClr val="063052"/>
              </a:buClr>
              <a:buSzPct val="80000"/>
              <a:buFont typeface="Wingdings" charset="0"/>
              <a:buChar char="§"/>
              <a:defRPr sz="2000">
                <a:solidFill>
                  <a:schemeClr val="tx2">
                    <a:lumMod val="65000"/>
                    <a:lumOff val="35000"/>
                  </a:schemeClr>
                </a:solidFill>
                <a:latin typeface="Myriad Pro" charset="0"/>
                <a:ea typeface="Myriad Pro" charset="0"/>
                <a:cs typeface="Myriad Pro" charset="0"/>
              </a:defRPr>
            </a:lvl2pPr>
            <a:lvl3pPr marL="1084263" indent="-169863" algn="l" rtl="0" eaLnBrk="1" fontAlgn="base" hangingPunct="1">
              <a:spcBef>
                <a:spcPct val="20000"/>
              </a:spcBef>
              <a:spcAft>
                <a:spcPct val="0"/>
              </a:spcAft>
              <a:buClr>
                <a:srgbClr val="800000"/>
              </a:buClr>
              <a:buChar char="•"/>
              <a:defRPr sz="1800">
                <a:solidFill>
                  <a:schemeClr val="tx2">
                    <a:lumMod val="65000"/>
                    <a:lumOff val="35000"/>
                  </a:schemeClr>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2">
                    <a:lumMod val="65000"/>
                    <a:lumOff val="35000"/>
                  </a:schemeClr>
                </a:solidFill>
                <a:latin typeface="Myriad Pro" charset="0"/>
                <a:ea typeface="Myriad Pro" charset="0"/>
                <a:cs typeface="Myriad Pro" charset="0"/>
              </a:defRPr>
            </a:lvl4pPr>
            <a:lvl5pPr marL="2060575" indent="-290513" algn="l" rtl="0" eaLnBrk="1" fontAlgn="base" hangingPunct="1">
              <a:spcBef>
                <a:spcPct val="20000"/>
              </a:spcBef>
              <a:spcAft>
                <a:spcPct val="0"/>
              </a:spcAft>
              <a:buClr>
                <a:srgbClr val="800000"/>
              </a:buClr>
              <a:buFont typeface="Courier New" charset="0"/>
              <a:buChar char="o"/>
              <a:defRPr sz="1600">
                <a:solidFill>
                  <a:schemeClr val="tx2">
                    <a:lumMod val="65000"/>
                    <a:lumOff val="35000"/>
                  </a:schemeClr>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a:spcBef>
                <a:spcPts val="1176"/>
              </a:spcBef>
            </a:pPr>
            <a:r>
              <a:rPr lang="en-US" dirty="0">
                <a:solidFill>
                  <a:schemeClr val="tx1"/>
                </a:solidFill>
              </a:rPr>
              <a:t>Club meeting</a:t>
            </a:r>
          </a:p>
          <a:p>
            <a:pPr>
              <a:spcBef>
                <a:spcPts val="1176"/>
              </a:spcBef>
            </a:pPr>
            <a:r>
              <a:rPr lang="en-US" dirty="0">
                <a:solidFill>
                  <a:schemeClr val="tx1"/>
                </a:solidFill>
              </a:rPr>
              <a:t>Email</a:t>
            </a:r>
          </a:p>
          <a:p>
            <a:pPr>
              <a:spcBef>
                <a:spcPts val="1176"/>
              </a:spcBef>
            </a:pPr>
            <a:r>
              <a:rPr lang="en-US" dirty="0">
                <a:solidFill>
                  <a:schemeClr val="tx1"/>
                </a:solidFill>
              </a:rPr>
              <a:t>[Any additional communication methods]</a:t>
            </a:r>
          </a:p>
          <a:p>
            <a:pPr>
              <a:spcBef>
                <a:spcPts val="1176"/>
              </a:spcBef>
            </a:pPr>
            <a:r>
              <a:rPr lang="en-US" dirty="0">
                <a:solidFill>
                  <a:schemeClr val="tx1"/>
                </a:solidFill>
              </a:rPr>
              <a:t>[Any additional communication methods]</a:t>
            </a:r>
          </a:p>
          <a:p>
            <a:pPr>
              <a:spcBef>
                <a:spcPts val="1176"/>
              </a:spcBef>
            </a:pPr>
            <a:r>
              <a:rPr lang="en-US" dirty="0">
                <a:solidFill>
                  <a:schemeClr val="tx1"/>
                </a:solidFill>
              </a:rPr>
              <a:t>Club Resources</a:t>
            </a:r>
          </a:p>
          <a:p>
            <a:pPr lvl="1">
              <a:spcBef>
                <a:spcPts val="1176"/>
              </a:spcBef>
            </a:pPr>
            <a:r>
              <a:rPr lang="en-US" dirty="0">
                <a:solidFill>
                  <a:schemeClr val="tx1"/>
                </a:solidFill>
              </a:rPr>
              <a:t>Website</a:t>
            </a:r>
          </a:p>
          <a:p>
            <a:pPr lvl="1">
              <a:spcBef>
                <a:spcPts val="1176"/>
              </a:spcBef>
            </a:pPr>
            <a:r>
              <a:rPr lang="en-US" dirty="0">
                <a:solidFill>
                  <a:schemeClr val="tx1"/>
                </a:solidFill>
              </a:rPr>
              <a:t>Newsletter</a:t>
            </a:r>
          </a:p>
          <a:p>
            <a:pPr lvl="1">
              <a:spcBef>
                <a:spcPts val="1176"/>
              </a:spcBef>
            </a:pPr>
            <a:r>
              <a:rPr lang="en-US" dirty="0">
                <a:solidFill>
                  <a:schemeClr val="tx1"/>
                </a:solidFill>
              </a:rPr>
              <a:t>Policy</a:t>
            </a:r>
          </a:p>
          <a:p>
            <a:pPr lvl="2">
              <a:buSzPct val="100000"/>
            </a:pPr>
            <a:endParaRPr lang="en-US" sz="2000" dirty="0">
              <a:solidFill>
                <a:schemeClr val="tx2">
                  <a:lumMod val="65000"/>
                  <a:lumOff val="35000"/>
                </a:schemeClr>
              </a:solidFill>
            </a:endParaRPr>
          </a:p>
          <a:p>
            <a:pPr lvl="2">
              <a:buSzPct val="100000"/>
            </a:pPr>
            <a:endParaRPr lang="en-US" sz="2000" dirty="0">
              <a:solidFill>
                <a:schemeClr val="tx2">
                  <a:lumMod val="65000"/>
                  <a:lumOff val="35000"/>
                </a:schemeClr>
              </a:solidFill>
            </a:endParaRPr>
          </a:p>
          <a:p>
            <a:pPr marL="0" indent="0">
              <a:buSzPct val="100000"/>
              <a:buNone/>
            </a:pPr>
            <a:endParaRPr lang="en-US" sz="2800" dirty="0">
              <a:solidFill>
                <a:schemeClr val="tx2">
                  <a:lumMod val="65000"/>
                  <a:lumOff val="35000"/>
                </a:schemeClr>
              </a:solidFill>
            </a:endParaRPr>
          </a:p>
        </p:txBody>
      </p:sp>
    </p:spTree>
    <p:extLst>
      <p:ext uri="{BB962C8B-B14F-4D97-AF65-F5344CB8AC3E}">
        <p14:creationId xmlns:p14="http://schemas.microsoft.com/office/powerpoint/2010/main" val="425713475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dirty="0"/>
              <a:t>How can we support you?</a:t>
            </a:r>
          </a:p>
        </p:txBody>
      </p:sp>
      <p:sp>
        <p:nvSpPr>
          <p:cNvPr id="4" name="Slide Number Placeholder 3">
            <a:extLst>
              <a:ext uri="{FF2B5EF4-FFF2-40B4-BE49-F238E27FC236}">
                <a16:creationId xmlns:a16="http://schemas.microsoft.com/office/drawing/2014/main" id="{DF9E2B2F-5B28-A649-B36D-8F4BE1D29F6F}"/>
              </a:ext>
            </a:extLst>
          </p:cNvPr>
          <p:cNvSpPr>
            <a:spLocks noGrp="1"/>
          </p:cNvSpPr>
          <p:nvPr>
            <p:ph type="sldNum" sz="quarter" idx="10"/>
          </p:nvPr>
        </p:nvSpPr>
        <p:spPr/>
        <p:txBody>
          <a:bodyPr/>
          <a:lstStyle/>
          <a:p>
            <a:fld id="{7EF95511-1383-7F40-B122-BB50A232E969}" type="slidenum">
              <a:rPr lang="en-US" smtClean="0"/>
              <a:t>4</a:t>
            </a:fld>
            <a:endParaRPr lang="en-US"/>
          </a:p>
        </p:txBody>
      </p:sp>
      <p:sp>
        <p:nvSpPr>
          <p:cNvPr id="7" name="Content Placeholder 7">
            <a:extLst>
              <a:ext uri="{FF2B5EF4-FFF2-40B4-BE49-F238E27FC236}">
                <a16:creationId xmlns:a16="http://schemas.microsoft.com/office/drawing/2014/main" id="{71688A08-DA2F-B246-931D-BF41BAEB352F}"/>
              </a:ext>
            </a:extLst>
          </p:cNvPr>
          <p:cNvSpPr txBox="1">
            <a:spLocks/>
          </p:cNvSpPr>
          <p:nvPr/>
        </p:nvSpPr>
        <p:spPr>
          <a:xfrm>
            <a:off x="990600" y="1600200"/>
            <a:ext cx="4263388" cy="5181600"/>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r>
              <a:rPr lang="en-US" kern="0" dirty="0"/>
              <a:t>Is there anything specific you want us to do to help you meet your goals?</a:t>
            </a:r>
          </a:p>
          <a:p>
            <a:endParaRPr lang="en-US" kern="0" dirty="0"/>
          </a:p>
          <a:p>
            <a:r>
              <a:rPr lang="en-US" kern="0" dirty="0"/>
              <a:t>Do you want to set your own timeframes, or do you want us to nudge you to participate?</a:t>
            </a:r>
          </a:p>
        </p:txBody>
      </p:sp>
      <p:pic>
        <p:nvPicPr>
          <p:cNvPr id="9" name="Picture 8" descr="A group of people sitting at a table&#10;&#10;Description automatically generated">
            <a:extLst>
              <a:ext uri="{FF2B5EF4-FFF2-40B4-BE49-F238E27FC236}">
                <a16:creationId xmlns:a16="http://schemas.microsoft.com/office/drawing/2014/main" id="{AD5B6359-C94A-3F41-954B-6C01AD722C4A}"/>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b="25047"/>
          <a:stretch/>
        </p:blipFill>
        <p:spPr>
          <a:xfrm>
            <a:off x="6096000" y="0"/>
            <a:ext cx="6099812" cy="6858000"/>
          </a:xfrm>
          <a:prstGeom prst="rect">
            <a:avLst/>
          </a:prstGeom>
        </p:spPr>
      </p:pic>
    </p:spTree>
    <p:extLst>
      <p:ext uri="{BB962C8B-B14F-4D97-AF65-F5344CB8AC3E}">
        <p14:creationId xmlns:p14="http://schemas.microsoft.com/office/powerpoint/2010/main" val="25939801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spc="-80" dirty="0"/>
              <a:t>Questions/Concerns/Answers</a:t>
            </a:r>
          </a:p>
        </p:txBody>
      </p:sp>
      <p:pic>
        <p:nvPicPr>
          <p:cNvPr id="4" name="Picture 2">
            <a:extLst>
              <a:ext uri="{FF2B5EF4-FFF2-40B4-BE49-F238E27FC236}">
                <a16:creationId xmlns:a16="http://schemas.microsoft.com/office/drawing/2014/main" id="{A7F4B1A0-918E-ED45-A568-406502CEA61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276600" y="1600200"/>
            <a:ext cx="5638800" cy="42394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591908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normAutofit/>
          </a:bodyPr>
          <a:lstStyle/>
          <a:p>
            <a:r>
              <a:rPr lang="en-US" dirty="0"/>
              <a:t>Thank you for attending!</a:t>
            </a:r>
          </a:p>
        </p:txBody>
      </p:sp>
      <p:sp>
        <p:nvSpPr>
          <p:cNvPr id="21" name="Content Placeholder 20"/>
          <p:cNvSpPr>
            <a:spLocks noGrp="1"/>
          </p:cNvSpPr>
          <p:nvPr>
            <p:ph sz="quarter" idx="10"/>
          </p:nvPr>
        </p:nvSpPr>
        <p:spPr/>
        <p:txBody>
          <a:bodyPr/>
          <a:lstStyle/>
          <a:p>
            <a:r>
              <a:rPr lang="en-US" dirty="0"/>
              <a:t>New Member Orientation</a:t>
            </a:r>
          </a:p>
        </p:txBody>
      </p:sp>
    </p:spTree>
    <p:extLst>
      <p:ext uri="{BB962C8B-B14F-4D97-AF65-F5344CB8AC3E}">
        <p14:creationId xmlns:p14="http://schemas.microsoft.com/office/powerpoint/2010/main" val="31508026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dirty="0"/>
              <a:t>Club meeting roles</a:t>
            </a:r>
          </a:p>
        </p:txBody>
      </p:sp>
      <p:sp>
        <p:nvSpPr>
          <p:cNvPr id="13" name="Content Placeholder 12">
            <a:extLst>
              <a:ext uri="{FF2B5EF4-FFF2-40B4-BE49-F238E27FC236}">
                <a16:creationId xmlns:a16="http://schemas.microsoft.com/office/drawing/2014/main" id="{C9412DB8-8A0E-7F4F-AD09-66D2B95D1C80}"/>
              </a:ext>
            </a:extLst>
          </p:cNvPr>
          <p:cNvSpPr txBox="1">
            <a:spLocks/>
          </p:cNvSpPr>
          <p:nvPr/>
        </p:nvSpPr>
        <p:spPr>
          <a:xfrm>
            <a:off x="3124200" y="3810000"/>
            <a:ext cx="3581400" cy="2286000"/>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r>
              <a:rPr lang="en-US" dirty="0">
                <a:hlinkClick r:id="rId3" action="ppaction://hlinksldjump"/>
              </a:rPr>
              <a:t>Toastmaster</a:t>
            </a:r>
            <a:endParaRPr lang="en-US" dirty="0"/>
          </a:p>
          <a:p>
            <a:r>
              <a:rPr lang="en-US" dirty="0">
                <a:hlinkClick r:id="rId4" action="ppaction://hlinksldjump"/>
              </a:rPr>
              <a:t>Grammarian</a:t>
            </a:r>
            <a:endParaRPr lang="en-US" dirty="0"/>
          </a:p>
          <a:p>
            <a:r>
              <a:rPr lang="en-US" dirty="0">
                <a:hlinkClick r:id="rId5" action="ppaction://hlinksldjump"/>
              </a:rPr>
              <a:t>Ah-Counter</a:t>
            </a:r>
            <a:endParaRPr lang="en-US" dirty="0"/>
          </a:p>
          <a:p>
            <a:r>
              <a:rPr lang="en-US" dirty="0">
                <a:hlinkClick r:id="rId6" action="ppaction://hlinksldjump"/>
              </a:rPr>
              <a:t>Timer</a:t>
            </a:r>
            <a:endParaRPr lang="en-US" dirty="0"/>
          </a:p>
        </p:txBody>
      </p:sp>
      <p:sp>
        <p:nvSpPr>
          <p:cNvPr id="14" name="Content Placeholder 12">
            <a:extLst>
              <a:ext uri="{FF2B5EF4-FFF2-40B4-BE49-F238E27FC236}">
                <a16:creationId xmlns:a16="http://schemas.microsoft.com/office/drawing/2014/main" id="{716B2AB2-EB38-9E45-A66F-4DC106A1FF2F}"/>
              </a:ext>
            </a:extLst>
          </p:cNvPr>
          <p:cNvSpPr txBox="1">
            <a:spLocks/>
          </p:cNvSpPr>
          <p:nvPr/>
        </p:nvSpPr>
        <p:spPr>
          <a:xfrm>
            <a:off x="5867400" y="3810000"/>
            <a:ext cx="3581400" cy="3038475"/>
          </a:xfrm>
          <a:prstGeom prst="rect">
            <a:avLst/>
          </a:prstGeom>
        </p:spPr>
        <p:txBody>
          <a:bodyPr vert="horz"/>
          <a:lstStyle>
            <a:lvl1pPr marL="228600" indent="-228600" algn="l" rtl="0" eaLnBrk="1" fontAlgn="base" hangingPunct="1">
              <a:spcBef>
                <a:spcPct val="20000"/>
              </a:spcBef>
              <a:spcAft>
                <a:spcPct val="0"/>
              </a:spcAft>
              <a:buClr>
                <a:srgbClr val="800000"/>
              </a:buClr>
              <a:buSzPct val="87000"/>
              <a:buFont typeface="ArialUnicodeMS" charset="0"/>
              <a:buChar char="▸"/>
              <a:defRPr sz="2400">
                <a:solidFill>
                  <a:schemeClr val="tx1"/>
                </a:solidFill>
                <a:latin typeface="Myriad Pro" charset="0"/>
                <a:ea typeface="Myriad Pro" charset="0"/>
                <a:cs typeface="Myriad Pro" charset="0"/>
              </a:defRPr>
            </a:lvl1pPr>
            <a:lvl2pPr marL="685800" indent="-228600" algn="l" rtl="0" eaLnBrk="1" fontAlgn="base" hangingPunct="1">
              <a:spcBef>
                <a:spcPct val="20000"/>
              </a:spcBef>
              <a:spcAft>
                <a:spcPct val="0"/>
              </a:spcAft>
              <a:buClr>
                <a:srgbClr val="063052"/>
              </a:buClr>
              <a:buSzPct val="80000"/>
              <a:buFont typeface="Wingdings" charset="0"/>
              <a:buChar char="§"/>
              <a:defRPr sz="2000">
                <a:solidFill>
                  <a:schemeClr val="tx1"/>
                </a:solidFill>
                <a:latin typeface="Myriad Pro" charset="0"/>
                <a:ea typeface="Myriad Pro" charset="0"/>
                <a:cs typeface="Myriad Pro" charset="0"/>
              </a:defRPr>
            </a:lvl2pPr>
            <a:lvl3pPr marL="1084263" indent="-169863" algn="l" rtl="0" eaLnBrk="1" fontAlgn="base" hangingPunct="1">
              <a:spcBef>
                <a:spcPct val="20000"/>
              </a:spcBef>
              <a:spcAft>
                <a:spcPct val="0"/>
              </a:spcAft>
              <a:buClr>
                <a:srgbClr val="800000"/>
              </a:buClr>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057400" indent="-2286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r>
              <a:rPr lang="en-US" dirty="0">
                <a:hlinkClick r:id="rId7" action="ppaction://hlinksldjump"/>
              </a:rPr>
              <a:t>Table Topics® Speaker</a:t>
            </a:r>
            <a:endParaRPr lang="en-US" dirty="0"/>
          </a:p>
          <a:p>
            <a:r>
              <a:rPr lang="en-US" kern="0" dirty="0">
                <a:hlinkClick r:id="rId8" action="ppaction://hlinksldjump"/>
              </a:rPr>
              <a:t>Topicsmaster</a:t>
            </a:r>
            <a:endParaRPr lang="en-US" kern="0" dirty="0"/>
          </a:p>
          <a:p>
            <a:r>
              <a:rPr lang="en-US" kern="0" dirty="0">
                <a:hlinkClick r:id="rId9" action="ppaction://hlinksldjump"/>
              </a:rPr>
              <a:t>Speaker</a:t>
            </a:r>
            <a:endParaRPr lang="en-US" kern="0" dirty="0"/>
          </a:p>
          <a:p>
            <a:r>
              <a:rPr lang="en-US" kern="0" dirty="0">
                <a:hlinkClick r:id="rId10" action="ppaction://hlinksldjump"/>
              </a:rPr>
              <a:t>Evaluator</a:t>
            </a:r>
            <a:endParaRPr lang="en-US" kern="0" dirty="0"/>
          </a:p>
          <a:p>
            <a:r>
              <a:rPr lang="en-US" kern="0" dirty="0">
                <a:hlinkClick r:id="rId11" action="ppaction://hlinksldjump"/>
              </a:rPr>
              <a:t>General Evaluator</a:t>
            </a:r>
            <a:endParaRPr lang="en-US" kern="0" dirty="0"/>
          </a:p>
        </p:txBody>
      </p:sp>
      <p:sp>
        <p:nvSpPr>
          <p:cNvPr id="15" name="Rectangle: Rounded Corners 13">
            <a:hlinkClick r:id="rId12" action="ppaction://hlinksldjump"/>
            <a:extLst>
              <a:ext uri="{FF2B5EF4-FFF2-40B4-BE49-F238E27FC236}">
                <a16:creationId xmlns:a16="http://schemas.microsoft.com/office/drawing/2014/main" id="{2DD0D967-16EC-7842-988B-00051C532623}"/>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
        <p:nvSpPr>
          <p:cNvPr id="16" name="Content Placeholder 8">
            <a:extLst>
              <a:ext uri="{FF2B5EF4-FFF2-40B4-BE49-F238E27FC236}">
                <a16:creationId xmlns:a16="http://schemas.microsoft.com/office/drawing/2014/main" id="{CD7A9DB0-EB16-481A-9841-C40BB6F1571C}"/>
              </a:ext>
            </a:extLst>
          </p:cNvPr>
          <p:cNvSpPr>
            <a:spLocks noGrp="1"/>
          </p:cNvSpPr>
          <p:nvPr/>
        </p:nvSpPr>
        <p:spPr>
          <a:xfrm>
            <a:off x="1066800" y="1676400"/>
            <a:ext cx="10744200" cy="3505200"/>
          </a:xfrm>
          <a:prstGeom prst="rect">
            <a:avLst/>
          </a:prstGeom>
        </p:spPr>
        <p:txBody>
          <a:bodyPr vert="horz"/>
          <a:lstStyle>
            <a:lvl1pPr marL="228600" indent="-228600" algn="l" rtl="0" eaLnBrk="1" fontAlgn="base" hangingPunct="1">
              <a:spcBef>
                <a:spcPct val="20000"/>
              </a:spcBef>
              <a:spcAft>
                <a:spcPct val="0"/>
              </a:spcAft>
              <a:buClr>
                <a:srgbClr val="800000"/>
              </a:buClr>
              <a:buSzPct val="87000"/>
              <a:buFont typeface="ArialUnicodeMS" charset="0"/>
              <a:buChar char="▸"/>
              <a:defRPr sz="2400">
                <a:solidFill>
                  <a:schemeClr val="tx1"/>
                </a:solidFill>
                <a:latin typeface="Myriad Pro" charset="0"/>
                <a:ea typeface="Myriad Pro" charset="0"/>
                <a:cs typeface="Myriad Pro" charset="0"/>
              </a:defRPr>
            </a:lvl1pPr>
            <a:lvl2pPr marL="685800" indent="-228600" algn="l" rtl="0" eaLnBrk="1" fontAlgn="base" hangingPunct="1">
              <a:spcBef>
                <a:spcPct val="20000"/>
              </a:spcBef>
              <a:spcAft>
                <a:spcPct val="0"/>
              </a:spcAft>
              <a:buClr>
                <a:srgbClr val="063052"/>
              </a:buClr>
              <a:buSzPct val="80000"/>
              <a:buFont typeface="Wingdings" charset="0"/>
              <a:buChar char="§"/>
              <a:defRPr sz="2000">
                <a:solidFill>
                  <a:schemeClr val="tx1"/>
                </a:solidFill>
                <a:latin typeface="Myriad Pro" charset="0"/>
                <a:ea typeface="Myriad Pro" charset="0"/>
                <a:cs typeface="Myriad Pro" charset="0"/>
              </a:defRPr>
            </a:lvl2pPr>
            <a:lvl3pPr marL="1084263" indent="-169863" algn="l" rtl="0" eaLnBrk="1" fontAlgn="base" hangingPunct="1">
              <a:spcBef>
                <a:spcPct val="20000"/>
              </a:spcBef>
              <a:spcAft>
                <a:spcPct val="0"/>
              </a:spcAft>
              <a:buClr>
                <a:srgbClr val="800000"/>
              </a:buClr>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057400" indent="-2286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a:lnSpc>
                <a:spcPts val="2680"/>
              </a:lnSpc>
              <a:spcBef>
                <a:spcPts val="0"/>
              </a:spcBef>
            </a:pPr>
            <a:r>
              <a:rPr lang="en-US" dirty="0"/>
              <a:t>Each meeting role has a unique set of responsibilities and skills for you to explore.</a:t>
            </a:r>
          </a:p>
          <a:p>
            <a:pPr>
              <a:lnSpc>
                <a:spcPts val="2680"/>
              </a:lnSpc>
              <a:spcBef>
                <a:spcPts val="0"/>
              </a:spcBef>
            </a:pPr>
            <a:endParaRPr lang="en-US" dirty="0"/>
          </a:p>
          <a:p>
            <a:pPr>
              <a:lnSpc>
                <a:spcPts val="2680"/>
              </a:lnSpc>
              <a:spcBef>
                <a:spcPts val="0"/>
              </a:spcBef>
            </a:pPr>
            <a:r>
              <a:rPr lang="en-US" dirty="0"/>
              <a:t>[Information about how to sign up for roles in your club]</a:t>
            </a:r>
          </a:p>
          <a:p>
            <a:pPr>
              <a:lnSpc>
                <a:spcPts val="2680"/>
              </a:lnSpc>
              <a:spcBef>
                <a:spcPts val="0"/>
              </a:spcBef>
            </a:pPr>
            <a:endParaRPr lang="en-US" dirty="0"/>
          </a:p>
          <a:p>
            <a:pPr>
              <a:lnSpc>
                <a:spcPts val="2680"/>
              </a:lnSpc>
              <a:spcBef>
                <a:spcPts val="0"/>
              </a:spcBef>
            </a:pPr>
            <a:r>
              <a:rPr lang="en-US" dirty="0"/>
              <a:t>Based on your goals, roles that I recommend are:</a:t>
            </a:r>
          </a:p>
        </p:txBody>
      </p:sp>
    </p:spTree>
    <p:extLst>
      <p:ext uri="{BB962C8B-B14F-4D97-AF65-F5344CB8AC3E}">
        <p14:creationId xmlns:p14="http://schemas.microsoft.com/office/powerpoint/2010/main" val="245808542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dirty="0"/>
              <a:t>Toastmaster</a:t>
            </a:r>
          </a:p>
        </p:txBody>
      </p:sp>
      <p:sp>
        <p:nvSpPr>
          <p:cNvPr id="4" name="Slide Number Placeholder 3">
            <a:extLst>
              <a:ext uri="{FF2B5EF4-FFF2-40B4-BE49-F238E27FC236}">
                <a16:creationId xmlns:a16="http://schemas.microsoft.com/office/drawing/2014/main" id="{DF9E2B2F-5B28-A649-B36D-8F4BE1D29F6F}"/>
              </a:ext>
            </a:extLst>
          </p:cNvPr>
          <p:cNvSpPr>
            <a:spLocks noGrp="1"/>
          </p:cNvSpPr>
          <p:nvPr>
            <p:ph type="sldNum" sz="quarter" idx="10"/>
          </p:nvPr>
        </p:nvSpPr>
        <p:spPr/>
        <p:txBody>
          <a:bodyPr/>
          <a:lstStyle/>
          <a:p>
            <a:fld id="{7EF95511-1383-7F40-B122-BB50A232E969}" type="slidenum">
              <a:rPr lang="en-US" smtClean="0"/>
              <a:t>6</a:t>
            </a:fld>
            <a:endParaRPr lang="en-US"/>
          </a:p>
        </p:txBody>
      </p:sp>
      <p:pic>
        <p:nvPicPr>
          <p:cNvPr id="8" name="Picture 7" descr="A group of people sitting at a table&#10;&#10;Description automatically generated">
            <a:extLst>
              <a:ext uri="{FF2B5EF4-FFF2-40B4-BE49-F238E27FC236}">
                <a16:creationId xmlns:a16="http://schemas.microsoft.com/office/drawing/2014/main" id="{6DCC3A92-CFAB-2247-AE05-7B37292EA062}"/>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13741" t="4135" r="33911" b="7217"/>
          <a:stretch/>
        </p:blipFill>
        <p:spPr>
          <a:xfrm>
            <a:off x="6096000" y="0"/>
            <a:ext cx="6096000" cy="6879904"/>
          </a:xfrm>
          <a:prstGeom prst="rect">
            <a:avLst/>
          </a:prstGeom>
        </p:spPr>
      </p:pic>
      <p:sp>
        <p:nvSpPr>
          <p:cNvPr id="10" name="Rectangle 9">
            <a:extLst>
              <a:ext uri="{FF2B5EF4-FFF2-40B4-BE49-F238E27FC236}">
                <a16:creationId xmlns:a16="http://schemas.microsoft.com/office/drawing/2014/main" id="{D62A03E8-D4C3-5A41-BEF0-3EABDC7C2F58}"/>
              </a:ext>
            </a:extLst>
          </p:cNvPr>
          <p:cNvSpPr/>
          <p:nvPr/>
        </p:nvSpPr>
        <p:spPr>
          <a:xfrm>
            <a:off x="1171575" y="4648200"/>
            <a:ext cx="3597853" cy="1234915"/>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8">
            <a:extLst>
              <a:ext uri="{FF2B5EF4-FFF2-40B4-BE49-F238E27FC236}">
                <a16:creationId xmlns:a16="http://schemas.microsoft.com/office/drawing/2014/main" id="{687BA97A-F1C8-734E-AB0F-52AE3B335CBF}"/>
              </a:ext>
            </a:extLst>
          </p:cNvPr>
          <p:cNvSpPr txBox="1">
            <a:spLocks/>
          </p:cNvSpPr>
          <p:nvPr/>
        </p:nvSpPr>
        <p:spPr>
          <a:xfrm>
            <a:off x="1264228" y="4708684"/>
            <a:ext cx="3505200" cy="1234915"/>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indent="0">
              <a:buNone/>
            </a:pPr>
            <a:r>
              <a:rPr lang="en-US" sz="1600" dirty="0"/>
              <a:t>Serving as Toastmaster is an excellent way to practice planning, organization, time management, facilitation, motivation, and team-building skills.</a:t>
            </a:r>
            <a:endParaRPr lang="en-US" sz="1600" kern="0" dirty="0"/>
          </a:p>
        </p:txBody>
      </p:sp>
      <p:sp>
        <p:nvSpPr>
          <p:cNvPr id="16" name="Content Placeholder 2">
            <a:extLst>
              <a:ext uri="{FF2B5EF4-FFF2-40B4-BE49-F238E27FC236}">
                <a16:creationId xmlns:a16="http://schemas.microsoft.com/office/drawing/2014/main" id="{82427436-F4DB-4580-A97A-FA6322E36031}"/>
              </a:ext>
            </a:extLst>
          </p:cNvPr>
          <p:cNvSpPr>
            <a:spLocks noGrp="1"/>
          </p:cNvSpPr>
          <p:nvPr/>
        </p:nvSpPr>
        <p:spPr>
          <a:xfrm>
            <a:off x="1055602" y="1524000"/>
            <a:ext cx="4735598" cy="3440117"/>
          </a:xfr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r>
              <a:rPr lang="en-US" sz="2400" dirty="0"/>
              <a:t>We recommend waiting until </a:t>
            </a:r>
            <a:r>
              <a:rPr lang="en-US" dirty="0"/>
              <a:t>you have</a:t>
            </a:r>
            <a:r>
              <a:rPr lang="en-US" sz="2400" dirty="0"/>
              <a:t> observed a few meetings.</a:t>
            </a:r>
          </a:p>
          <a:p>
            <a:r>
              <a:rPr lang="en-US" sz="2400" dirty="0"/>
              <a:t>Resources:</a:t>
            </a:r>
          </a:p>
          <a:p>
            <a:pPr lvl="1"/>
            <a:r>
              <a:rPr lang="en-US" sz="2000" dirty="0">
                <a:hlinkClick r:id="rId4">
                  <a:extLst>
                    <a:ext uri="{A12FA001-AC4F-418D-AE19-62706E023703}">
                      <ahyp:hlinkClr xmlns:ahyp="http://schemas.microsoft.com/office/drawing/2018/hyperlinkcolor" val="tx"/>
                    </a:ext>
                  </a:extLst>
                </a:hlinkClick>
              </a:rPr>
              <a:t>A Toastmaster Wears Many Hats</a:t>
            </a:r>
            <a:endParaRPr lang="en-US" sz="2000" dirty="0"/>
          </a:p>
          <a:p>
            <a:pPr lvl="1"/>
            <a:r>
              <a:rPr lang="en-US" sz="2000" dirty="0">
                <a:hlinkClick r:id="rId5">
                  <a:extLst>
                    <a:ext uri="{A12FA001-AC4F-418D-AE19-62706E023703}">
                      <ahyp:hlinkClr xmlns:ahyp="http://schemas.microsoft.com/office/drawing/2018/hyperlinkcolor" val="tx"/>
                    </a:ext>
                  </a:extLst>
                </a:hlinkClick>
              </a:rPr>
              <a:t>Master Your Meetings</a:t>
            </a:r>
            <a:endParaRPr lang="en-US" sz="2000" dirty="0"/>
          </a:p>
          <a:p>
            <a:pPr lvl="1"/>
            <a:r>
              <a:rPr lang="en-US" sz="2000" dirty="0">
                <a:hlinkClick r:id="rId6">
                  <a:extLst>
                    <a:ext uri="{A12FA001-AC4F-418D-AE19-62706E023703}">
                      <ahyp:hlinkClr xmlns:ahyp="http://schemas.microsoft.com/office/drawing/2018/hyperlinkcolor" val="tx"/>
                    </a:ext>
                  </a:extLst>
                </a:hlinkClick>
              </a:rPr>
              <a:t>Toastmaster of the Day Script </a:t>
            </a:r>
            <a:br>
              <a:rPr lang="en-US" sz="2000" dirty="0">
                <a:hlinkClick r:id="rId6">
                  <a:extLst>
                    <a:ext uri="{A12FA001-AC4F-418D-AE19-62706E023703}">
                      <ahyp:hlinkClr xmlns:ahyp="http://schemas.microsoft.com/office/drawing/2018/hyperlinkcolor" val="tx"/>
                    </a:ext>
                  </a:extLst>
                </a:hlinkClick>
              </a:rPr>
            </a:br>
            <a:r>
              <a:rPr lang="en-US" sz="2000" dirty="0">
                <a:hlinkClick r:id="rId6">
                  <a:extLst>
                    <a:ext uri="{A12FA001-AC4F-418D-AE19-62706E023703}">
                      <ahyp:hlinkClr xmlns:ahyp="http://schemas.microsoft.com/office/drawing/2018/hyperlinkcolor" val="tx"/>
                    </a:ext>
                  </a:extLst>
                </a:hlinkClick>
              </a:rPr>
              <a:t>and Log</a:t>
            </a:r>
            <a:endParaRPr lang="en-US" sz="2000" dirty="0"/>
          </a:p>
          <a:p>
            <a:pPr marL="0" indent="0">
              <a:buNone/>
            </a:pPr>
            <a:endParaRPr lang="en-US" dirty="0"/>
          </a:p>
          <a:p>
            <a:endParaRPr lang="en-US" dirty="0"/>
          </a:p>
        </p:txBody>
      </p:sp>
      <p:sp>
        <p:nvSpPr>
          <p:cNvPr id="17" name="Rectangle: Rounded Corners 8">
            <a:hlinkClick r:id="rId7" action="ppaction://hlinksldjump"/>
            <a:extLst>
              <a:ext uri="{FF2B5EF4-FFF2-40B4-BE49-F238E27FC236}">
                <a16:creationId xmlns:a16="http://schemas.microsoft.com/office/drawing/2014/main" id="{EA658275-9186-EE44-841E-AC478D50C2CF}"/>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extLst>
      <p:ext uri="{BB962C8B-B14F-4D97-AF65-F5344CB8AC3E}">
        <p14:creationId xmlns:p14="http://schemas.microsoft.com/office/powerpoint/2010/main" val="358200488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dirty="0"/>
              <a:t>Grammarian</a:t>
            </a:r>
          </a:p>
        </p:txBody>
      </p:sp>
      <p:sp>
        <p:nvSpPr>
          <p:cNvPr id="4" name="Slide Number Placeholder 3">
            <a:extLst>
              <a:ext uri="{FF2B5EF4-FFF2-40B4-BE49-F238E27FC236}">
                <a16:creationId xmlns:a16="http://schemas.microsoft.com/office/drawing/2014/main" id="{DF9E2B2F-5B28-A649-B36D-8F4BE1D29F6F}"/>
              </a:ext>
            </a:extLst>
          </p:cNvPr>
          <p:cNvSpPr>
            <a:spLocks noGrp="1"/>
          </p:cNvSpPr>
          <p:nvPr>
            <p:ph type="sldNum" sz="quarter" idx="10"/>
          </p:nvPr>
        </p:nvSpPr>
        <p:spPr/>
        <p:txBody>
          <a:bodyPr/>
          <a:lstStyle/>
          <a:p>
            <a:fld id="{7EF95511-1383-7F40-B122-BB50A232E969}" type="slidenum">
              <a:rPr lang="en-US" smtClean="0"/>
              <a:t>7</a:t>
            </a:fld>
            <a:endParaRPr lang="en-US"/>
          </a:p>
        </p:txBody>
      </p:sp>
      <p:pic>
        <p:nvPicPr>
          <p:cNvPr id="9" name="Picture 8" descr="A group of people sitting at a table&#10;&#10;Description automatically generated">
            <a:extLst>
              <a:ext uri="{FF2B5EF4-FFF2-40B4-BE49-F238E27FC236}">
                <a16:creationId xmlns:a16="http://schemas.microsoft.com/office/drawing/2014/main" id="{1A20A8C3-4EA4-144A-A35B-7CE1582251E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2500" b="22479"/>
          <a:stretch/>
        </p:blipFill>
        <p:spPr>
          <a:xfrm>
            <a:off x="6099810" y="0"/>
            <a:ext cx="6092190" cy="6858000"/>
          </a:xfrm>
          <a:prstGeom prst="rect">
            <a:avLst/>
          </a:prstGeom>
        </p:spPr>
      </p:pic>
      <p:sp>
        <p:nvSpPr>
          <p:cNvPr id="14" name="Rectangle 13">
            <a:extLst>
              <a:ext uri="{FF2B5EF4-FFF2-40B4-BE49-F238E27FC236}">
                <a16:creationId xmlns:a16="http://schemas.microsoft.com/office/drawing/2014/main" id="{5A1D7525-FE63-444F-AA7F-B9DDD00795B8}"/>
              </a:ext>
            </a:extLst>
          </p:cNvPr>
          <p:cNvSpPr/>
          <p:nvPr/>
        </p:nvSpPr>
        <p:spPr>
          <a:xfrm>
            <a:off x="1126547" y="4724400"/>
            <a:ext cx="3597853" cy="1032034"/>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Content Placeholder 8">
            <a:extLst>
              <a:ext uri="{FF2B5EF4-FFF2-40B4-BE49-F238E27FC236}">
                <a16:creationId xmlns:a16="http://schemas.microsoft.com/office/drawing/2014/main" id="{A57A9267-1D83-D34F-B323-46876D3BD1DE}"/>
              </a:ext>
            </a:extLst>
          </p:cNvPr>
          <p:cNvSpPr txBox="1">
            <a:spLocks/>
          </p:cNvSpPr>
          <p:nvPr/>
        </p:nvSpPr>
        <p:spPr>
          <a:xfrm>
            <a:off x="1257300" y="4817102"/>
            <a:ext cx="3657600" cy="939332"/>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indent="0">
              <a:buNone/>
            </a:pPr>
            <a:r>
              <a:rPr lang="en-US" sz="1600" dirty="0"/>
              <a:t>Skills practiced as grammarian include planning, evaluation, interpersonal communication, and public speaking.</a:t>
            </a:r>
            <a:endParaRPr lang="en-US" sz="1600" kern="0" dirty="0"/>
          </a:p>
        </p:txBody>
      </p:sp>
      <p:sp>
        <p:nvSpPr>
          <p:cNvPr id="16" name="Content Placeholder 8">
            <a:extLst>
              <a:ext uri="{FF2B5EF4-FFF2-40B4-BE49-F238E27FC236}">
                <a16:creationId xmlns:a16="http://schemas.microsoft.com/office/drawing/2014/main" id="{93EBCA6D-A77D-3F4C-876F-618B63F8193A}"/>
              </a:ext>
            </a:extLst>
          </p:cNvPr>
          <p:cNvSpPr txBox="1">
            <a:spLocks/>
          </p:cNvSpPr>
          <p:nvPr/>
        </p:nvSpPr>
        <p:spPr>
          <a:xfrm>
            <a:off x="990600" y="1278139"/>
            <a:ext cx="4495800" cy="3446257"/>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endParaRPr lang="en-US" kern="0" dirty="0"/>
          </a:p>
          <a:p>
            <a:endParaRPr lang="en-US" kern="0" dirty="0"/>
          </a:p>
          <a:p>
            <a:r>
              <a:rPr lang="en-US" sz="2400" dirty="0"/>
              <a:t>This is a good role to start with.</a:t>
            </a:r>
          </a:p>
          <a:p>
            <a:r>
              <a:rPr lang="en-US" sz="2400" dirty="0"/>
              <a:t>Resources:</a:t>
            </a:r>
          </a:p>
          <a:p>
            <a:pPr lvl="1"/>
            <a:r>
              <a:rPr lang="en-US" sz="2000" dirty="0">
                <a:hlinkClick r:id="rId4">
                  <a:extLst>
                    <a:ext uri="{A12FA001-AC4F-418D-AE19-62706E023703}">
                      <ahyp:hlinkClr xmlns:ahyp="http://schemas.microsoft.com/office/drawing/2018/hyperlinkcolor" val="tx"/>
                    </a:ext>
                  </a:extLst>
                </a:hlinkClick>
              </a:rPr>
              <a:t>A Toastmaster Wears Many Hats</a:t>
            </a:r>
            <a:endParaRPr lang="en-US" sz="2000" dirty="0"/>
          </a:p>
          <a:p>
            <a:pPr lvl="1"/>
            <a:r>
              <a:rPr lang="en-US" sz="2000" dirty="0"/>
              <a:t>Word of the day</a:t>
            </a:r>
          </a:p>
          <a:p>
            <a:pPr lvl="1"/>
            <a:r>
              <a:rPr lang="en-US" sz="2000" dirty="0">
                <a:hlinkClick r:id="rId5">
                  <a:extLst>
                    <a:ext uri="{A12FA001-AC4F-418D-AE19-62706E023703}">
                      <ahyp:hlinkClr xmlns:ahyp="http://schemas.microsoft.com/office/drawing/2018/hyperlinkcolor" val="tx"/>
                    </a:ext>
                  </a:extLst>
                </a:hlinkClick>
              </a:rPr>
              <a:t>Grammarian Script and Log</a:t>
            </a:r>
            <a:endParaRPr lang="en-US" sz="2000" dirty="0"/>
          </a:p>
        </p:txBody>
      </p:sp>
      <p:sp>
        <p:nvSpPr>
          <p:cNvPr id="17" name="Rectangle: Rounded Corners 6">
            <a:hlinkClick r:id="rId6" action="ppaction://hlinksldjump"/>
            <a:extLst>
              <a:ext uri="{FF2B5EF4-FFF2-40B4-BE49-F238E27FC236}">
                <a16:creationId xmlns:a16="http://schemas.microsoft.com/office/drawing/2014/main" id="{2880F3F5-EAD9-DD43-B8D8-5C90CAC94583}"/>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extLst>
      <p:ext uri="{BB962C8B-B14F-4D97-AF65-F5344CB8AC3E}">
        <p14:creationId xmlns:p14="http://schemas.microsoft.com/office/powerpoint/2010/main" val="15435279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dirty="0"/>
              <a:t>Ah-Counter</a:t>
            </a:r>
          </a:p>
        </p:txBody>
      </p:sp>
      <p:sp>
        <p:nvSpPr>
          <p:cNvPr id="4" name="Slide Number Placeholder 3">
            <a:extLst>
              <a:ext uri="{FF2B5EF4-FFF2-40B4-BE49-F238E27FC236}">
                <a16:creationId xmlns:a16="http://schemas.microsoft.com/office/drawing/2014/main" id="{DF9E2B2F-5B28-A649-B36D-8F4BE1D29F6F}"/>
              </a:ext>
            </a:extLst>
          </p:cNvPr>
          <p:cNvSpPr>
            <a:spLocks noGrp="1"/>
          </p:cNvSpPr>
          <p:nvPr>
            <p:ph type="sldNum" sz="quarter" idx="10"/>
          </p:nvPr>
        </p:nvSpPr>
        <p:spPr/>
        <p:txBody>
          <a:bodyPr/>
          <a:lstStyle/>
          <a:p>
            <a:fld id="{7EF95511-1383-7F40-B122-BB50A232E969}" type="slidenum">
              <a:rPr lang="en-US" smtClean="0"/>
              <a:t>8</a:t>
            </a:fld>
            <a:endParaRPr lang="en-US"/>
          </a:p>
        </p:txBody>
      </p:sp>
      <p:sp>
        <p:nvSpPr>
          <p:cNvPr id="17" name="Content Placeholder 2">
            <a:extLst>
              <a:ext uri="{FF2B5EF4-FFF2-40B4-BE49-F238E27FC236}">
                <a16:creationId xmlns:a16="http://schemas.microsoft.com/office/drawing/2014/main" id="{3B6C8A89-46CC-0546-A2F5-DD86E0F6BF8B}"/>
              </a:ext>
            </a:extLst>
          </p:cNvPr>
          <p:cNvSpPr txBox="1">
            <a:spLocks/>
          </p:cNvSpPr>
          <p:nvPr/>
        </p:nvSpPr>
        <p:spPr>
          <a:xfrm>
            <a:off x="1066800" y="1700162"/>
            <a:ext cx="4648200" cy="3086820"/>
          </a:xfr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r>
              <a:rPr lang="en-US" sz="2400" dirty="0"/>
              <a:t>This is a good role to start with.</a:t>
            </a:r>
          </a:p>
          <a:p>
            <a:r>
              <a:rPr lang="en-US" sz="2400" dirty="0"/>
              <a:t>Resources:</a:t>
            </a:r>
          </a:p>
          <a:p>
            <a:pPr lvl="1"/>
            <a:r>
              <a:rPr lang="en-US" sz="2000" dirty="0">
                <a:hlinkClick r:id="rId3">
                  <a:extLst>
                    <a:ext uri="{A12FA001-AC4F-418D-AE19-62706E023703}">
                      <ahyp:hlinkClr xmlns:ahyp="http://schemas.microsoft.com/office/drawing/2018/hyperlinkcolor" val="tx"/>
                    </a:ext>
                  </a:extLst>
                </a:hlinkClick>
              </a:rPr>
              <a:t>A Toastmaster Wears Many Hats</a:t>
            </a:r>
            <a:endParaRPr lang="en-US" sz="2000" dirty="0"/>
          </a:p>
          <a:p>
            <a:pPr lvl="1"/>
            <a:r>
              <a:rPr lang="en-US" sz="2000" dirty="0">
                <a:hlinkClick r:id="rId4">
                  <a:extLst>
                    <a:ext uri="{A12FA001-AC4F-418D-AE19-62706E023703}">
                      <ahyp:hlinkClr xmlns:ahyp="http://schemas.microsoft.com/office/drawing/2018/hyperlinkcolor" val="tx"/>
                    </a:ext>
                  </a:extLst>
                </a:hlinkClick>
              </a:rPr>
              <a:t>Mobile App</a:t>
            </a:r>
            <a:endParaRPr lang="en-US" sz="2000" dirty="0"/>
          </a:p>
          <a:p>
            <a:pPr lvl="1"/>
            <a:r>
              <a:rPr lang="en-US" sz="2000" dirty="0">
                <a:hlinkClick r:id="rId5">
                  <a:extLst>
                    <a:ext uri="{A12FA001-AC4F-418D-AE19-62706E023703}">
                      <ahyp:hlinkClr xmlns:ahyp="http://schemas.microsoft.com/office/drawing/2018/hyperlinkcolor" val="tx"/>
                    </a:ext>
                  </a:extLst>
                </a:hlinkClick>
              </a:rPr>
              <a:t>Ah-Counter Script and Log</a:t>
            </a:r>
            <a:endParaRPr lang="en-US" sz="2000" dirty="0"/>
          </a:p>
          <a:p>
            <a:endParaRPr lang="en-US" dirty="0"/>
          </a:p>
          <a:p>
            <a:endParaRPr lang="en-US" dirty="0"/>
          </a:p>
          <a:p>
            <a:endParaRPr lang="en-US" dirty="0"/>
          </a:p>
          <a:p>
            <a:endParaRPr lang="en-US" kern="0" dirty="0"/>
          </a:p>
          <a:p>
            <a:pPr marL="0" indent="0">
              <a:buNone/>
            </a:pPr>
            <a:endParaRPr lang="en-US" kern="0" dirty="0"/>
          </a:p>
        </p:txBody>
      </p:sp>
      <p:pic>
        <p:nvPicPr>
          <p:cNvPr id="9" name="Picture 8" descr="A group of people standing around a table&#10;&#10;Description automatically generated">
            <a:extLst>
              <a:ext uri="{FF2B5EF4-FFF2-40B4-BE49-F238E27FC236}">
                <a16:creationId xmlns:a16="http://schemas.microsoft.com/office/drawing/2014/main" id="{36081220-2816-9940-B316-B568303F4EBE}"/>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l="28910" r="11194"/>
          <a:stretch/>
        </p:blipFill>
        <p:spPr>
          <a:xfrm>
            <a:off x="6096000" y="10886"/>
            <a:ext cx="6172200" cy="6867525"/>
          </a:xfrm>
          <a:prstGeom prst="rect">
            <a:avLst/>
          </a:prstGeom>
        </p:spPr>
      </p:pic>
      <p:sp>
        <p:nvSpPr>
          <p:cNvPr id="11" name="Rectangle 10">
            <a:extLst>
              <a:ext uri="{FF2B5EF4-FFF2-40B4-BE49-F238E27FC236}">
                <a16:creationId xmlns:a16="http://schemas.microsoft.com/office/drawing/2014/main" id="{D23F7104-E4F2-A247-8490-B2D274F530F8}"/>
              </a:ext>
            </a:extLst>
          </p:cNvPr>
          <p:cNvSpPr/>
          <p:nvPr/>
        </p:nvSpPr>
        <p:spPr>
          <a:xfrm>
            <a:off x="1143000" y="4786982"/>
            <a:ext cx="3445453" cy="1032034"/>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Content Placeholder 8">
            <a:extLst>
              <a:ext uri="{FF2B5EF4-FFF2-40B4-BE49-F238E27FC236}">
                <a16:creationId xmlns:a16="http://schemas.microsoft.com/office/drawing/2014/main" id="{086EA987-CCC3-BA49-B354-CE100629EE3E}"/>
              </a:ext>
            </a:extLst>
          </p:cNvPr>
          <p:cNvSpPr txBox="1">
            <a:spLocks/>
          </p:cNvSpPr>
          <p:nvPr/>
        </p:nvSpPr>
        <p:spPr>
          <a:xfrm>
            <a:off x="1295400" y="4882234"/>
            <a:ext cx="3597853" cy="1032034"/>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indent="0">
              <a:buNone/>
            </a:pPr>
            <a:r>
              <a:rPr lang="en-US" sz="1600" dirty="0"/>
              <a:t>This role works on skills of active listening, evaluation, and providing effective feedback.</a:t>
            </a:r>
            <a:endParaRPr lang="en-US" sz="1600" kern="0" dirty="0"/>
          </a:p>
        </p:txBody>
      </p:sp>
      <p:sp>
        <p:nvSpPr>
          <p:cNvPr id="14" name="Rectangle: Rounded Corners 6">
            <a:hlinkClick r:id="rId7" action="ppaction://hlinksldjump"/>
            <a:extLst>
              <a:ext uri="{FF2B5EF4-FFF2-40B4-BE49-F238E27FC236}">
                <a16:creationId xmlns:a16="http://schemas.microsoft.com/office/drawing/2014/main" id="{9C839CD8-CE4D-AB41-88F8-2E1986A64F4D}"/>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Tree>
    <p:extLst>
      <p:ext uri="{BB962C8B-B14F-4D97-AF65-F5344CB8AC3E}">
        <p14:creationId xmlns:p14="http://schemas.microsoft.com/office/powerpoint/2010/main" val="22290145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3200" dirty="0"/>
              <a:t>Timer</a:t>
            </a:r>
          </a:p>
        </p:txBody>
      </p:sp>
      <p:sp>
        <p:nvSpPr>
          <p:cNvPr id="4" name="Slide Number Placeholder 3">
            <a:extLst>
              <a:ext uri="{FF2B5EF4-FFF2-40B4-BE49-F238E27FC236}">
                <a16:creationId xmlns:a16="http://schemas.microsoft.com/office/drawing/2014/main" id="{DF9E2B2F-5B28-A649-B36D-8F4BE1D29F6F}"/>
              </a:ext>
            </a:extLst>
          </p:cNvPr>
          <p:cNvSpPr>
            <a:spLocks noGrp="1"/>
          </p:cNvSpPr>
          <p:nvPr>
            <p:ph type="sldNum" sz="quarter" idx="10"/>
          </p:nvPr>
        </p:nvSpPr>
        <p:spPr/>
        <p:txBody>
          <a:bodyPr/>
          <a:lstStyle/>
          <a:p>
            <a:fld id="{7EF95511-1383-7F40-B122-BB50A232E969}" type="slidenum">
              <a:rPr lang="en-US" smtClean="0"/>
              <a:t>9</a:t>
            </a:fld>
            <a:endParaRPr lang="en-US"/>
          </a:p>
        </p:txBody>
      </p:sp>
      <p:pic>
        <p:nvPicPr>
          <p:cNvPr id="12" name="Picture 11" descr="A group of people sitting at a table&#10;&#10;Description automatically generated">
            <a:extLst>
              <a:ext uri="{FF2B5EF4-FFF2-40B4-BE49-F238E27FC236}">
                <a16:creationId xmlns:a16="http://schemas.microsoft.com/office/drawing/2014/main" id="{9D018A44-35AF-664C-B081-1A015FA6AA4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6281" r="-1385" b="17752"/>
          <a:stretch/>
        </p:blipFill>
        <p:spPr>
          <a:xfrm>
            <a:off x="6168697" y="0"/>
            <a:ext cx="6099503" cy="6858000"/>
          </a:xfrm>
          <a:prstGeom prst="rect">
            <a:avLst/>
          </a:prstGeom>
        </p:spPr>
      </p:pic>
      <p:sp>
        <p:nvSpPr>
          <p:cNvPr id="17" name="Content Placeholder 2">
            <a:extLst>
              <a:ext uri="{FF2B5EF4-FFF2-40B4-BE49-F238E27FC236}">
                <a16:creationId xmlns:a16="http://schemas.microsoft.com/office/drawing/2014/main" id="{3B6C8A89-46CC-0546-A2F5-DD86E0F6BF8B}"/>
              </a:ext>
            </a:extLst>
          </p:cNvPr>
          <p:cNvSpPr txBox="1">
            <a:spLocks/>
          </p:cNvSpPr>
          <p:nvPr/>
        </p:nvSpPr>
        <p:spPr>
          <a:xfrm>
            <a:off x="1066800" y="1700162"/>
            <a:ext cx="4648200" cy="3086820"/>
          </a:xfr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r>
              <a:rPr lang="en-US" sz="2400" dirty="0"/>
              <a:t>This is a</a:t>
            </a:r>
            <a:r>
              <a:rPr lang="en-US" sz="2400" kern="0" dirty="0"/>
              <a:t> good role to start with.</a:t>
            </a:r>
          </a:p>
          <a:p>
            <a:r>
              <a:rPr lang="en-US" sz="2400" kern="0" dirty="0"/>
              <a:t>Resources:</a:t>
            </a:r>
          </a:p>
          <a:p>
            <a:pPr lvl="1"/>
            <a:r>
              <a:rPr lang="en-US" sz="2000" dirty="0">
                <a:hlinkClick r:id="rId4">
                  <a:extLst>
                    <a:ext uri="{A12FA001-AC4F-418D-AE19-62706E023703}">
                      <ahyp:hlinkClr xmlns:ahyp="http://schemas.microsoft.com/office/drawing/2018/hyperlinkcolor" val="tx"/>
                    </a:ext>
                  </a:extLst>
                </a:hlinkClick>
              </a:rPr>
              <a:t>A Toastmaster Wears Many Hats</a:t>
            </a:r>
            <a:endParaRPr lang="en-US" sz="2000" dirty="0"/>
          </a:p>
          <a:p>
            <a:pPr lvl="1"/>
            <a:r>
              <a:rPr lang="en-US" sz="2000" dirty="0">
                <a:hlinkClick r:id="rId5">
                  <a:extLst>
                    <a:ext uri="{A12FA001-AC4F-418D-AE19-62706E023703}">
                      <ahyp:hlinkClr xmlns:ahyp="http://schemas.microsoft.com/office/drawing/2018/hyperlinkcolor" val="tx"/>
                    </a:ext>
                  </a:extLst>
                </a:hlinkClick>
              </a:rPr>
              <a:t>Mobile App</a:t>
            </a:r>
            <a:endParaRPr lang="en-US" sz="2000" dirty="0"/>
          </a:p>
          <a:p>
            <a:pPr lvl="1"/>
            <a:r>
              <a:rPr lang="en-US" sz="2000" dirty="0">
                <a:hlinkClick r:id="rId6">
                  <a:extLst>
                    <a:ext uri="{A12FA001-AC4F-418D-AE19-62706E023703}">
                      <ahyp:hlinkClr xmlns:ahyp="http://schemas.microsoft.com/office/drawing/2018/hyperlinkcolor" val="tx"/>
                    </a:ext>
                  </a:extLst>
                </a:hlinkClick>
              </a:rPr>
              <a:t>Timing Cards</a:t>
            </a:r>
            <a:endParaRPr lang="en-US" sz="2000" dirty="0"/>
          </a:p>
          <a:p>
            <a:pPr lvl="1"/>
            <a:r>
              <a:rPr lang="en-US" sz="2000" dirty="0">
                <a:hlinkClick r:id="rId7">
                  <a:extLst>
                    <a:ext uri="{A12FA001-AC4F-418D-AE19-62706E023703}">
                      <ahyp:hlinkClr xmlns:ahyp="http://schemas.microsoft.com/office/drawing/2018/hyperlinkcolor" val="tx"/>
                    </a:ext>
                  </a:extLst>
                </a:hlinkClick>
              </a:rPr>
              <a:t>Timer Script and Log</a:t>
            </a:r>
            <a:endParaRPr lang="en-US" sz="2000" dirty="0"/>
          </a:p>
          <a:p>
            <a:endParaRPr lang="en-US" kern="0" dirty="0"/>
          </a:p>
          <a:p>
            <a:pPr marL="0" indent="0">
              <a:buNone/>
            </a:pPr>
            <a:endParaRPr lang="en-US" kern="0" dirty="0"/>
          </a:p>
        </p:txBody>
      </p:sp>
      <p:sp>
        <p:nvSpPr>
          <p:cNvPr id="20" name="Rectangle: Rounded Corners 6">
            <a:hlinkClick r:id="rId8" action="ppaction://hlinksldjump"/>
            <a:extLst>
              <a:ext uri="{FF2B5EF4-FFF2-40B4-BE49-F238E27FC236}">
                <a16:creationId xmlns:a16="http://schemas.microsoft.com/office/drawing/2014/main" id="{3ED17CDC-DBF0-7445-B43A-4C111E06C661}"/>
              </a:ext>
            </a:extLst>
          </p:cNvPr>
          <p:cNvSpPr/>
          <p:nvPr/>
        </p:nvSpPr>
        <p:spPr>
          <a:xfrm>
            <a:off x="304800" y="6324600"/>
            <a:ext cx="1676400" cy="304800"/>
          </a:xfrm>
          <a:prstGeom prst="roundRect">
            <a:avLst>
              <a:gd name="adj" fmla="val 0"/>
            </a:avLst>
          </a:prstGeom>
          <a:solidFill>
            <a:srgbClr val="8000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500" dirty="0">
                <a:solidFill>
                  <a:schemeClr val="bg1"/>
                </a:solidFill>
              </a:rPr>
              <a:t>Return</a:t>
            </a:r>
          </a:p>
        </p:txBody>
      </p:sp>
      <p:sp>
        <p:nvSpPr>
          <p:cNvPr id="21" name="Rectangle 20">
            <a:extLst>
              <a:ext uri="{FF2B5EF4-FFF2-40B4-BE49-F238E27FC236}">
                <a16:creationId xmlns:a16="http://schemas.microsoft.com/office/drawing/2014/main" id="{25058B95-F970-6C49-8A59-31111C9DFC24}"/>
              </a:ext>
            </a:extLst>
          </p:cNvPr>
          <p:cNvSpPr/>
          <p:nvPr/>
        </p:nvSpPr>
        <p:spPr>
          <a:xfrm>
            <a:off x="1143000" y="4892516"/>
            <a:ext cx="3352801" cy="1051084"/>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Content Placeholder 8">
            <a:extLst>
              <a:ext uri="{FF2B5EF4-FFF2-40B4-BE49-F238E27FC236}">
                <a16:creationId xmlns:a16="http://schemas.microsoft.com/office/drawing/2014/main" id="{00C92C14-CF7E-494E-88A7-75186CC8713C}"/>
              </a:ext>
            </a:extLst>
          </p:cNvPr>
          <p:cNvSpPr txBox="1">
            <a:spLocks/>
          </p:cNvSpPr>
          <p:nvPr/>
        </p:nvSpPr>
        <p:spPr>
          <a:xfrm>
            <a:off x="1248525" y="4978944"/>
            <a:ext cx="3026469" cy="878228"/>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indent="0">
              <a:buNone/>
            </a:pPr>
            <a:r>
              <a:rPr lang="en-US" sz="1600" dirty="0"/>
              <a:t>The timer role builds skills of organization, time management, active listening, and leadership.</a:t>
            </a:r>
            <a:endParaRPr lang="en-US" sz="1600" kern="0" dirty="0"/>
          </a:p>
        </p:txBody>
      </p:sp>
    </p:spTree>
    <p:extLst>
      <p:ext uri="{BB962C8B-B14F-4D97-AF65-F5344CB8AC3E}">
        <p14:creationId xmlns:p14="http://schemas.microsoft.com/office/powerpoint/2010/main" val="272048845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theme/theme1.xml><?xml version="1.0" encoding="utf-8"?>
<a:theme xmlns:a="http://schemas.openxmlformats.org/drawingml/2006/main" name="TI Corporate: 4x3 – Title &amp; Content">
  <a:themeElements>
    <a:clrScheme name="Custom 8">
      <a:dk1>
        <a:srgbClr val="132E3E"/>
      </a:dk1>
      <a:lt1>
        <a:srgbClr val="FFFFFF"/>
      </a:lt1>
      <a:dk2>
        <a:srgbClr val="000000"/>
      </a:dk2>
      <a:lt2>
        <a:srgbClr val="C8C8C8"/>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fontScheme name="Convention_2011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vention_2011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vention_2011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vention_2011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vention_2011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vention_2011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vention_2011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vention_2011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vention_2011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vention_2011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vention_2011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vention_2011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vention_2011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vention_2011_Template 13">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Convention_2011_Template 14">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ICorporateTemplate16x9" id="{0AFB5A27-61DE-3847-93F6-6155A201B3B3}" vid="{2CD7A9ED-14A2-2E44-84B7-CA3526CF0E3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TI Corporate: 4x3 – Title &amp; Content</Template>
  <TotalTime>4595</TotalTime>
  <Words>5072</Words>
  <Application>Microsoft Office PowerPoint</Application>
  <PresentationFormat>Widescreen</PresentationFormat>
  <Paragraphs>564</Paragraphs>
  <Slides>41</Slides>
  <Notes>41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41</vt:i4>
      </vt:variant>
    </vt:vector>
  </HeadingPairs>
  <TitlesOfParts>
    <vt:vector size="52" baseType="lpstr">
      <vt:lpstr>Arial</vt:lpstr>
      <vt:lpstr>Arial</vt:lpstr>
      <vt:lpstr>Arial Black</vt:lpstr>
      <vt:lpstr>ArialUnicodeMS</vt:lpstr>
      <vt:lpstr>Calibri</vt:lpstr>
      <vt:lpstr>Courier New</vt:lpstr>
      <vt:lpstr>Myriad Pro</vt:lpstr>
      <vt:lpstr>Myriad Pro Semibold</vt:lpstr>
      <vt:lpstr>Open Sans</vt:lpstr>
      <vt:lpstr>Wingdings</vt:lpstr>
      <vt:lpstr>TI Corporate: 4x3 – Title &amp; Content</vt:lpstr>
      <vt:lpstr>So You’ve Joined Toastmasters. Now What?</vt:lpstr>
      <vt:lpstr>Agenda</vt:lpstr>
      <vt:lpstr>What are your goals? </vt:lpstr>
      <vt:lpstr>How can we support you?</vt:lpstr>
      <vt:lpstr>Club meeting roles</vt:lpstr>
      <vt:lpstr>Toastmaster</vt:lpstr>
      <vt:lpstr>Grammarian</vt:lpstr>
      <vt:lpstr>Ah-Counter</vt:lpstr>
      <vt:lpstr>Timer</vt:lpstr>
      <vt:lpstr>Table Topics® Speaker </vt:lpstr>
      <vt:lpstr>Topicsmaster</vt:lpstr>
      <vt:lpstr>Speaker</vt:lpstr>
      <vt:lpstr>Evaluator</vt:lpstr>
      <vt:lpstr>General Evaluator</vt:lpstr>
      <vt:lpstr>The Toastmasters Pathways learning experience</vt:lpstr>
      <vt:lpstr>What’s your path?</vt:lpstr>
      <vt:lpstr>Dynamic Leadership</vt:lpstr>
      <vt:lpstr>Effective Coaching </vt:lpstr>
      <vt:lpstr>Engaging Humor</vt:lpstr>
      <vt:lpstr>Innovative Planning</vt:lpstr>
      <vt:lpstr>Leadership Development</vt:lpstr>
      <vt:lpstr>Motivational Strategies</vt:lpstr>
      <vt:lpstr>Persuasive Influence</vt:lpstr>
      <vt:lpstr>Presentation Mastery</vt:lpstr>
      <vt:lpstr>Strategic Relationships</vt:lpstr>
      <vt:lpstr>Team Collaboration </vt:lpstr>
      <vt:lpstr>Visionary Communication</vt:lpstr>
      <vt:lpstr>Mentoring</vt:lpstr>
      <vt:lpstr>Leadership opportunities</vt:lpstr>
      <vt:lpstr>Developing leadership skills</vt:lpstr>
      <vt:lpstr>Getting started</vt:lpstr>
      <vt:lpstr>Verifying your profile</vt:lpstr>
      <vt:lpstr>Logging in to Pathways</vt:lpstr>
      <vt:lpstr>Your first project: The Ice Breaker</vt:lpstr>
      <vt:lpstr>Awards and recognition</vt:lpstr>
      <vt:lpstr>Recognition of achievements</vt:lpstr>
      <vt:lpstr>Education badges and awards </vt:lpstr>
      <vt:lpstr>Club expectations and policy</vt:lpstr>
      <vt:lpstr>How we communicate with you</vt:lpstr>
      <vt:lpstr>Questions/Concerns/Answers</vt:lpstr>
      <vt:lpstr>Thank you for attending!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goes here</dc:title>
  <dc:creator>Robert Ingram</dc:creator>
  <cp:lastModifiedBy>Michelle Barr</cp:lastModifiedBy>
  <cp:revision>52</cp:revision>
  <cp:lastPrinted>2017-08-03T22:39:42Z</cp:lastPrinted>
  <dcterms:created xsi:type="dcterms:W3CDTF">2020-01-03T22:59:26Z</dcterms:created>
  <dcterms:modified xsi:type="dcterms:W3CDTF">2020-02-24T20:18:24Z</dcterms:modified>
</cp:coreProperties>
</file>